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63" r:id="rId2"/>
  </p:sldIdLst>
  <p:sldSz cx="32404050" cy="43205400"/>
  <p:notesSz cx="6735763" cy="9869488"/>
  <p:defaultTextStyle>
    <a:defPPr>
      <a:defRPr lang="de-DE"/>
    </a:defPPr>
    <a:lvl1pPr algn="l" rtl="0" fontAlgn="base" latinLnBrk="1">
      <a:spcBef>
        <a:spcPct val="0"/>
      </a:spcBef>
      <a:spcAft>
        <a:spcPct val="0"/>
      </a:spcAft>
      <a:defRPr kumimoji="1" sz="7800" kern="1200">
        <a:solidFill>
          <a:schemeClr val="tx1"/>
        </a:solidFill>
        <a:latin typeface="Times New Roman" pitchFamily="18" charset="0"/>
        <a:ea typeface="굴림" charset="-127"/>
        <a:cs typeface="+mn-cs"/>
      </a:defRPr>
    </a:lvl1pPr>
    <a:lvl2pPr marL="463550" indent="-36513" algn="l" rtl="0" fontAlgn="base" latinLnBrk="1">
      <a:spcBef>
        <a:spcPct val="0"/>
      </a:spcBef>
      <a:spcAft>
        <a:spcPct val="0"/>
      </a:spcAft>
      <a:defRPr kumimoji="1" sz="7800" kern="1200">
        <a:solidFill>
          <a:schemeClr val="tx1"/>
        </a:solidFill>
        <a:latin typeface="Times New Roman" pitchFamily="18" charset="0"/>
        <a:ea typeface="굴림" charset="-127"/>
        <a:cs typeface="+mn-cs"/>
      </a:defRPr>
    </a:lvl2pPr>
    <a:lvl3pPr marL="927100" indent="-73025" algn="l" rtl="0" fontAlgn="base" latinLnBrk="1">
      <a:spcBef>
        <a:spcPct val="0"/>
      </a:spcBef>
      <a:spcAft>
        <a:spcPct val="0"/>
      </a:spcAft>
      <a:defRPr kumimoji="1" sz="7800" kern="1200">
        <a:solidFill>
          <a:schemeClr val="tx1"/>
        </a:solidFill>
        <a:latin typeface="Times New Roman" pitchFamily="18" charset="0"/>
        <a:ea typeface="굴림" charset="-127"/>
        <a:cs typeface="+mn-cs"/>
      </a:defRPr>
    </a:lvl3pPr>
    <a:lvl4pPr marL="1390650" indent="-109538" algn="l" rtl="0" fontAlgn="base" latinLnBrk="1">
      <a:spcBef>
        <a:spcPct val="0"/>
      </a:spcBef>
      <a:spcAft>
        <a:spcPct val="0"/>
      </a:spcAft>
      <a:defRPr kumimoji="1" sz="7800" kern="1200">
        <a:solidFill>
          <a:schemeClr val="tx1"/>
        </a:solidFill>
        <a:latin typeface="Times New Roman" pitchFamily="18" charset="0"/>
        <a:ea typeface="굴림" charset="-127"/>
        <a:cs typeface="+mn-cs"/>
      </a:defRPr>
    </a:lvl4pPr>
    <a:lvl5pPr marL="1854200" indent="-147638" algn="l" rtl="0" fontAlgn="base" latinLnBrk="1">
      <a:spcBef>
        <a:spcPct val="0"/>
      </a:spcBef>
      <a:spcAft>
        <a:spcPct val="0"/>
      </a:spcAft>
      <a:defRPr kumimoji="1" sz="7800" kern="1200">
        <a:solidFill>
          <a:schemeClr val="tx1"/>
        </a:solidFill>
        <a:latin typeface="Times New Roman" pitchFamily="18" charset="0"/>
        <a:ea typeface="굴림" charset="-127"/>
        <a:cs typeface="+mn-cs"/>
      </a:defRPr>
    </a:lvl5pPr>
    <a:lvl6pPr marL="2286000" algn="l" defTabSz="914400" rtl="0" eaLnBrk="1" latinLnBrk="1" hangingPunct="1">
      <a:defRPr kumimoji="1" sz="7800" kern="1200">
        <a:solidFill>
          <a:schemeClr val="tx1"/>
        </a:solidFill>
        <a:latin typeface="Times New Roman" pitchFamily="18" charset="0"/>
        <a:ea typeface="굴림" charset="-127"/>
        <a:cs typeface="+mn-cs"/>
      </a:defRPr>
    </a:lvl6pPr>
    <a:lvl7pPr marL="2743200" algn="l" defTabSz="914400" rtl="0" eaLnBrk="1" latinLnBrk="1" hangingPunct="1">
      <a:defRPr kumimoji="1" sz="7800" kern="1200">
        <a:solidFill>
          <a:schemeClr val="tx1"/>
        </a:solidFill>
        <a:latin typeface="Times New Roman" pitchFamily="18" charset="0"/>
        <a:ea typeface="굴림" charset="-127"/>
        <a:cs typeface="+mn-cs"/>
      </a:defRPr>
    </a:lvl7pPr>
    <a:lvl8pPr marL="3200400" algn="l" defTabSz="914400" rtl="0" eaLnBrk="1" latinLnBrk="1" hangingPunct="1">
      <a:defRPr kumimoji="1" sz="7800" kern="1200">
        <a:solidFill>
          <a:schemeClr val="tx1"/>
        </a:solidFill>
        <a:latin typeface="Times New Roman" pitchFamily="18" charset="0"/>
        <a:ea typeface="굴림" charset="-127"/>
        <a:cs typeface="+mn-cs"/>
      </a:defRPr>
    </a:lvl8pPr>
    <a:lvl9pPr marL="3657600" algn="l" defTabSz="914400" rtl="0" eaLnBrk="1" latinLnBrk="1" hangingPunct="1">
      <a:defRPr kumimoji="1" sz="7800" kern="1200">
        <a:solidFill>
          <a:schemeClr val="tx1"/>
        </a:solidFill>
        <a:latin typeface="Times New Roman" pitchFamily="18" charset="0"/>
        <a:ea typeface="굴림" charset="-127"/>
        <a:cs typeface="+mn-cs"/>
      </a:defRPr>
    </a:lvl9pPr>
  </p:defaultTextStyle>
  <p:extLst>
    <p:ext uri="{EFAFB233-063F-42B5-8137-9DF3F51BA10A}">
      <p15:sldGuideLst xmlns:p15="http://schemas.microsoft.com/office/powerpoint/2012/main">
        <p15:guide id="1" orient="horz" pos="4466">
          <p15:clr>
            <a:srgbClr val="A4A3A4"/>
          </p15:clr>
        </p15:guide>
        <p15:guide id="2" pos="83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3F7"/>
    <a:srgbClr val="FF9900"/>
    <a:srgbClr val="FFCCCC"/>
    <a:srgbClr val="FF3300"/>
    <a:srgbClr val="BBBBBB"/>
    <a:srgbClr val="DADA14"/>
    <a:srgbClr val="CCECFF"/>
    <a:srgbClr val="C2FFF0"/>
    <a:srgbClr val="014291"/>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보통 스타일 3 - 강조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밝은 스타일 1 - 강조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밝은 스타일 3 - 강조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23" autoAdjust="0"/>
    <p:restoredTop sz="96552" autoAdjust="0"/>
  </p:normalViewPr>
  <p:slideViewPr>
    <p:cSldViewPr>
      <p:cViewPr>
        <p:scale>
          <a:sx n="33" d="100"/>
          <a:sy n="33" d="100"/>
        </p:scale>
        <p:origin x="1146" y="24"/>
      </p:cViewPr>
      <p:guideLst>
        <p:guide orient="horz" pos="4466"/>
        <p:guide pos="8352"/>
      </p:guideLst>
    </p:cSldViewPr>
  </p:slideViewPr>
  <p:outlineViewPr>
    <p:cViewPr>
      <p:scale>
        <a:sx n="100" d="100"/>
        <a:sy n="100"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hdr" sz="quarter"/>
          </p:nvPr>
        </p:nvSpPr>
        <p:spPr bwMode="auto">
          <a:xfrm>
            <a:off x="0" y="0"/>
            <a:ext cx="2917825" cy="495300"/>
          </a:xfrm>
          <a:prstGeom prst="rect">
            <a:avLst/>
          </a:prstGeom>
          <a:noFill/>
          <a:ln w="9525">
            <a:noFill/>
            <a:miter lim="800000"/>
            <a:headEnd/>
            <a:tailEnd/>
          </a:ln>
          <a:effectLst/>
        </p:spPr>
        <p:txBody>
          <a:bodyPr vert="horz" wrap="square" lIns="88644" tIns="44321" rIns="88644" bIns="44321" numCol="1" anchor="t" anchorCtr="0" compatLnSpc="1">
            <a:prstTxWarp prst="textNoShape">
              <a:avLst/>
            </a:prstTxWarp>
          </a:bodyPr>
          <a:lstStyle>
            <a:lvl1pPr defTabSz="886927" latinLnBrk="0">
              <a:defRPr kumimoji="0" sz="1100">
                <a:effectLst/>
                <a:ea typeface="굴림" pitchFamily="34" charset="-127"/>
              </a:defRPr>
            </a:lvl1pPr>
          </a:lstStyle>
          <a:p>
            <a:pPr>
              <a:defRPr/>
            </a:pPr>
            <a:endParaRPr lang="de-DE" altLang="ko-KR"/>
          </a:p>
        </p:txBody>
      </p:sp>
      <p:sp>
        <p:nvSpPr>
          <p:cNvPr id="5123" name="Rectangle 1027"/>
          <p:cNvSpPr>
            <a:spLocks noGrp="1" noChangeArrowheads="1"/>
          </p:cNvSpPr>
          <p:nvPr>
            <p:ph type="dt" sz="quarter" idx="1"/>
          </p:nvPr>
        </p:nvSpPr>
        <p:spPr bwMode="auto">
          <a:xfrm>
            <a:off x="3817938" y="0"/>
            <a:ext cx="2917825" cy="495300"/>
          </a:xfrm>
          <a:prstGeom prst="rect">
            <a:avLst/>
          </a:prstGeom>
          <a:noFill/>
          <a:ln w="9525">
            <a:noFill/>
            <a:miter lim="800000"/>
            <a:headEnd/>
            <a:tailEnd/>
          </a:ln>
          <a:effectLst/>
        </p:spPr>
        <p:txBody>
          <a:bodyPr vert="horz" wrap="square" lIns="88644" tIns="44321" rIns="88644" bIns="44321" numCol="1" anchor="t" anchorCtr="0" compatLnSpc="1">
            <a:prstTxWarp prst="textNoShape">
              <a:avLst/>
            </a:prstTxWarp>
          </a:bodyPr>
          <a:lstStyle>
            <a:lvl1pPr algn="r" defTabSz="886927" latinLnBrk="0">
              <a:defRPr kumimoji="0" sz="1100">
                <a:effectLst/>
                <a:ea typeface="굴림" pitchFamily="34" charset="-127"/>
              </a:defRPr>
            </a:lvl1pPr>
          </a:lstStyle>
          <a:p>
            <a:pPr>
              <a:defRPr/>
            </a:pPr>
            <a:endParaRPr lang="de-DE" altLang="ko-KR"/>
          </a:p>
        </p:txBody>
      </p:sp>
      <p:sp>
        <p:nvSpPr>
          <p:cNvPr id="5124" name="Rectangle 1028"/>
          <p:cNvSpPr>
            <a:spLocks noGrp="1" noChangeArrowheads="1"/>
          </p:cNvSpPr>
          <p:nvPr>
            <p:ph type="ftr" sz="quarter" idx="2"/>
          </p:nvPr>
        </p:nvSpPr>
        <p:spPr bwMode="auto">
          <a:xfrm>
            <a:off x="0" y="9374188"/>
            <a:ext cx="2917825" cy="495300"/>
          </a:xfrm>
          <a:prstGeom prst="rect">
            <a:avLst/>
          </a:prstGeom>
          <a:noFill/>
          <a:ln w="9525">
            <a:noFill/>
            <a:miter lim="800000"/>
            <a:headEnd/>
            <a:tailEnd/>
          </a:ln>
          <a:effectLst/>
        </p:spPr>
        <p:txBody>
          <a:bodyPr vert="horz" wrap="square" lIns="88644" tIns="44321" rIns="88644" bIns="44321" numCol="1" anchor="b" anchorCtr="0" compatLnSpc="1">
            <a:prstTxWarp prst="textNoShape">
              <a:avLst/>
            </a:prstTxWarp>
          </a:bodyPr>
          <a:lstStyle>
            <a:lvl1pPr defTabSz="886927" latinLnBrk="0">
              <a:defRPr kumimoji="0" sz="1100">
                <a:effectLst/>
                <a:ea typeface="굴림" pitchFamily="34" charset="-127"/>
              </a:defRPr>
            </a:lvl1pPr>
          </a:lstStyle>
          <a:p>
            <a:pPr>
              <a:defRPr/>
            </a:pPr>
            <a:endParaRPr lang="de-DE" altLang="ko-KR"/>
          </a:p>
        </p:txBody>
      </p:sp>
      <p:sp>
        <p:nvSpPr>
          <p:cNvPr id="5125" name="Rectangle 1029"/>
          <p:cNvSpPr>
            <a:spLocks noGrp="1" noChangeArrowheads="1"/>
          </p:cNvSpPr>
          <p:nvPr>
            <p:ph type="sldNum" sz="quarter" idx="3"/>
          </p:nvPr>
        </p:nvSpPr>
        <p:spPr bwMode="auto">
          <a:xfrm>
            <a:off x="3817938" y="9374188"/>
            <a:ext cx="2917825" cy="495300"/>
          </a:xfrm>
          <a:prstGeom prst="rect">
            <a:avLst/>
          </a:prstGeom>
          <a:noFill/>
          <a:ln w="9525">
            <a:noFill/>
            <a:miter lim="800000"/>
            <a:headEnd/>
            <a:tailEnd/>
          </a:ln>
          <a:effectLst/>
        </p:spPr>
        <p:txBody>
          <a:bodyPr vert="horz" wrap="square" lIns="88644" tIns="44321" rIns="88644" bIns="44321" numCol="1" anchor="b" anchorCtr="0" compatLnSpc="1">
            <a:prstTxWarp prst="textNoShape">
              <a:avLst/>
            </a:prstTxWarp>
          </a:bodyPr>
          <a:lstStyle>
            <a:lvl1pPr algn="r" defTabSz="886927" latinLnBrk="0">
              <a:defRPr kumimoji="0" sz="1100">
                <a:effectLst/>
                <a:ea typeface="굴림" pitchFamily="34" charset="-127"/>
              </a:defRPr>
            </a:lvl1pPr>
          </a:lstStyle>
          <a:p>
            <a:pPr>
              <a:defRPr/>
            </a:pPr>
            <a:fld id="{7C8CE802-80FD-422F-B8D4-45BBF47DA982}" type="slidenum">
              <a:rPr lang="de-DE" altLang="ko-KR"/>
              <a:pPr>
                <a:defRPr/>
              </a:pPr>
              <a:t>‹#›</a:t>
            </a:fld>
            <a:endParaRPr lang="de-DE" altLang="ko-KR"/>
          </a:p>
        </p:txBody>
      </p:sp>
    </p:spTree>
    <p:extLst>
      <p:ext uri="{BB962C8B-B14F-4D97-AF65-F5344CB8AC3E}">
        <p14:creationId xmlns:p14="http://schemas.microsoft.com/office/powerpoint/2010/main" val="3713686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17825" cy="493713"/>
          </a:xfrm>
          <a:prstGeom prst="rect">
            <a:avLst/>
          </a:prstGeom>
          <a:noFill/>
          <a:ln w="9525">
            <a:noFill/>
            <a:miter lim="800000"/>
            <a:headEnd/>
            <a:tailEnd/>
          </a:ln>
          <a:effectLst/>
        </p:spPr>
        <p:txBody>
          <a:bodyPr vert="horz" wrap="square" lIns="85483" tIns="42741" rIns="85483" bIns="42741" numCol="1" anchor="t" anchorCtr="0" compatLnSpc="1">
            <a:prstTxWarp prst="textNoShape">
              <a:avLst/>
            </a:prstTxWarp>
          </a:bodyPr>
          <a:lstStyle>
            <a:lvl1pPr defTabSz="854103" latinLnBrk="0">
              <a:defRPr kumimoji="0" sz="1100">
                <a:effectLst/>
                <a:ea typeface="굴림" pitchFamily="50" charset="-127"/>
              </a:defRPr>
            </a:lvl1pPr>
          </a:lstStyle>
          <a:p>
            <a:pPr>
              <a:defRPr/>
            </a:pPr>
            <a:endParaRPr lang="en-GB" altLang="ko-KR"/>
          </a:p>
        </p:txBody>
      </p:sp>
      <p:sp>
        <p:nvSpPr>
          <p:cNvPr id="14339" name="Rectangle 3"/>
          <p:cNvSpPr>
            <a:spLocks noGrp="1" noChangeArrowheads="1"/>
          </p:cNvSpPr>
          <p:nvPr>
            <p:ph type="dt" idx="1"/>
          </p:nvPr>
        </p:nvSpPr>
        <p:spPr bwMode="auto">
          <a:xfrm>
            <a:off x="3816350" y="0"/>
            <a:ext cx="2917825" cy="493713"/>
          </a:xfrm>
          <a:prstGeom prst="rect">
            <a:avLst/>
          </a:prstGeom>
          <a:noFill/>
          <a:ln w="9525">
            <a:noFill/>
            <a:miter lim="800000"/>
            <a:headEnd/>
            <a:tailEnd/>
          </a:ln>
          <a:effectLst/>
        </p:spPr>
        <p:txBody>
          <a:bodyPr vert="horz" wrap="square" lIns="85483" tIns="42741" rIns="85483" bIns="42741" numCol="1" anchor="t" anchorCtr="0" compatLnSpc="1">
            <a:prstTxWarp prst="textNoShape">
              <a:avLst/>
            </a:prstTxWarp>
          </a:bodyPr>
          <a:lstStyle>
            <a:lvl1pPr algn="r" defTabSz="854103" latinLnBrk="0">
              <a:defRPr kumimoji="0" sz="1100">
                <a:effectLst/>
                <a:ea typeface="굴림" pitchFamily="50" charset="-127"/>
              </a:defRPr>
            </a:lvl1pPr>
          </a:lstStyle>
          <a:p>
            <a:pPr>
              <a:defRPr/>
            </a:pPr>
            <a:endParaRPr lang="en-GB" altLang="ko-KR"/>
          </a:p>
        </p:txBody>
      </p:sp>
      <p:sp>
        <p:nvSpPr>
          <p:cNvPr id="3076" name="Rectangle 4"/>
          <p:cNvSpPr>
            <a:spLocks noGrp="1" noRot="1" noChangeAspect="1" noChangeArrowheads="1" noTextEdit="1"/>
          </p:cNvSpPr>
          <p:nvPr>
            <p:ph type="sldImg" idx="2"/>
          </p:nvPr>
        </p:nvSpPr>
        <p:spPr bwMode="auto">
          <a:xfrm>
            <a:off x="1981200" y="741363"/>
            <a:ext cx="2773363" cy="3700462"/>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674688" y="4687888"/>
            <a:ext cx="5386387" cy="4440237"/>
          </a:xfrm>
          <a:prstGeom prst="rect">
            <a:avLst/>
          </a:prstGeom>
          <a:noFill/>
          <a:ln w="9525">
            <a:noFill/>
            <a:miter lim="800000"/>
            <a:headEnd/>
            <a:tailEnd/>
          </a:ln>
          <a:effectLst/>
        </p:spPr>
        <p:txBody>
          <a:bodyPr vert="horz" wrap="square" lIns="85483" tIns="42741" rIns="85483" bIns="42741"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342" name="Rectangle 6"/>
          <p:cNvSpPr>
            <a:spLocks noGrp="1" noChangeArrowheads="1"/>
          </p:cNvSpPr>
          <p:nvPr>
            <p:ph type="ftr" sz="quarter" idx="4"/>
          </p:nvPr>
        </p:nvSpPr>
        <p:spPr bwMode="auto">
          <a:xfrm>
            <a:off x="0" y="9374188"/>
            <a:ext cx="2917825" cy="493712"/>
          </a:xfrm>
          <a:prstGeom prst="rect">
            <a:avLst/>
          </a:prstGeom>
          <a:noFill/>
          <a:ln w="9525">
            <a:noFill/>
            <a:miter lim="800000"/>
            <a:headEnd/>
            <a:tailEnd/>
          </a:ln>
          <a:effectLst/>
        </p:spPr>
        <p:txBody>
          <a:bodyPr vert="horz" wrap="square" lIns="85483" tIns="42741" rIns="85483" bIns="42741" numCol="1" anchor="b" anchorCtr="0" compatLnSpc="1">
            <a:prstTxWarp prst="textNoShape">
              <a:avLst/>
            </a:prstTxWarp>
          </a:bodyPr>
          <a:lstStyle>
            <a:lvl1pPr defTabSz="854103" latinLnBrk="0">
              <a:defRPr kumimoji="0" sz="1100">
                <a:effectLst/>
                <a:ea typeface="굴림" pitchFamily="50" charset="-127"/>
              </a:defRPr>
            </a:lvl1pPr>
          </a:lstStyle>
          <a:p>
            <a:pPr>
              <a:defRPr/>
            </a:pPr>
            <a:endParaRPr lang="en-GB" altLang="ko-KR"/>
          </a:p>
        </p:txBody>
      </p:sp>
      <p:sp>
        <p:nvSpPr>
          <p:cNvPr id="14343" name="Rectangle 7"/>
          <p:cNvSpPr>
            <a:spLocks noGrp="1" noChangeArrowheads="1"/>
          </p:cNvSpPr>
          <p:nvPr>
            <p:ph type="sldNum" sz="quarter" idx="5"/>
          </p:nvPr>
        </p:nvSpPr>
        <p:spPr bwMode="auto">
          <a:xfrm>
            <a:off x="3816350" y="9374188"/>
            <a:ext cx="2917825" cy="493712"/>
          </a:xfrm>
          <a:prstGeom prst="rect">
            <a:avLst/>
          </a:prstGeom>
          <a:noFill/>
          <a:ln w="9525">
            <a:noFill/>
            <a:miter lim="800000"/>
            <a:headEnd/>
            <a:tailEnd/>
          </a:ln>
          <a:effectLst/>
        </p:spPr>
        <p:txBody>
          <a:bodyPr vert="horz" wrap="square" lIns="85483" tIns="42741" rIns="85483" bIns="42741" numCol="1" anchor="b" anchorCtr="0" compatLnSpc="1">
            <a:prstTxWarp prst="textNoShape">
              <a:avLst/>
            </a:prstTxWarp>
          </a:bodyPr>
          <a:lstStyle>
            <a:lvl1pPr algn="r" defTabSz="854103" latinLnBrk="0">
              <a:defRPr kumimoji="0" sz="1100">
                <a:effectLst/>
                <a:ea typeface="굴림" pitchFamily="50" charset="-127"/>
              </a:defRPr>
            </a:lvl1pPr>
          </a:lstStyle>
          <a:p>
            <a:pPr>
              <a:defRPr/>
            </a:pPr>
            <a:fld id="{CBD37BF1-1AB2-4C9A-9560-D84F3A6706E3}" type="slidenum">
              <a:rPr lang="en-GB" altLang="ko-KR"/>
              <a:pPr>
                <a:defRPr/>
              </a:pPr>
              <a:t>‹#›</a:t>
            </a:fld>
            <a:endParaRPr lang="en-GB" altLang="ko-KR"/>
          </a:p>
        </p:txBody>
      </p:sp>
    </p:spTree>
    <p:extLst>
      <p:ext uri="{BB962C8B-B14F-4D97-AF65-F5344CB8AC3E}">
        <p14:creationId xmlns:p14="http://schemas.microsoft.com/office/powerpoint/2010/main" val="34356245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635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271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9065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542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318927" algn="l" defTabSz="927570" rtl="0" eaLnBrk="1" latinLnBrk="1" hangingPunct="1">
      <a:defRPr sz="1200" kern="1200">
        <a:solidFill>
          <a:schemeClr val="tx1"/>
        </a:solidFill>
        <a:latin typeface="+mn-lt"/>
        <a:ea typeface="+mn-ea"/>
        <a:cs typeface="+mn-cs"/>
      </a:defRPr>
    </a:lvl6pPr>
    <a:lvl7pPr marL="2782712" algn="l" defTabSz="927570" rtl="0" eaLnBrk="1" latinLnBrk="1" hangingPunct="1">
      <a:defRPr sz="1200" kern="1200">
        <a:solidFill>
          <a:schemeClr val="tx1"/>
        </a:solidFill>
        <a:latin typeface="+mn-lt"/>
        <a:ea typeface="+mn-ea"/>
        <a:cs typeface="+mn-cs"/>
      </a:defRPr>
    </a:lvl7pPr>
    <a:lvl8pPr marL="3246498" algn="l" defTabSz="927570" rtl="0" eaLnBrk="1" latinLnBrk="1" hangingPunct="1">
      <a:defRPr sz="1200" kern="1200">
        <a:solidFill>
          <a:schemeClr val="tx1"/>
        </a:solidFill>
        <a:latin typeface="+mn-lt"/>
        <a:ea typeface="+mn-ea"/>
        <a:cs typeface="+mn-cs"/>
      </a:defRPr>
    </a:lvl8pPr>
    <a:lvl9pPr marL="3710283" algn="l" defTabSz="92757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슬라이드 이미지 개체 틀 1"/>
          <p:cNvSpPr>
            <a:spLocks noGrp="1" noRot="1" noChangeAspect="1" noTextEdit="1"/>
          </p:cNvSpPr>
          <p:nvPr>
            <p:ph type="sldImg"/>
          </p:nvPr>
        </p:nvSpPr>
        <p:spPr>
          <a:ln/>
        </p:spPr>
      </p:sp>
      <p:sp>
        <p:nvSpPr>
          <p:cNvPr id="4099" name="슬라이드 노트 개체 틀 2"/>
          <p:cNvSpPr>
            <a:spLocks noGrp="1"/>
          </p:cNvSpPr>
          <p:nvPr>
            <p:ph type="body" idx="1"/>
          </p:nvPr>
        </p:nvSpPr>
        <p:spPr>
          <a:noFill/>
          <a:ln/>
        </p:spPr>
        <p:txBody>
          <a:bodyPr/>
          <a:lstStyle/>
          <a:p>
            <a:endParaRPr lang="ko-KR" altLang="en-US" dirty="0"/>
          </a:p>
        </p:txBody>
      </p:sp>
      <p:sp>
        <p:nvSpPr>
          <p:cNvPr id="4100" name="슬라이드 번호 개체 틀 3"/>
          <p:cNvSpPr>
            <a:spLocks noGrp="1"/>
          </p:cNvSpPr>
          <p:nvPr>
            <p:ph type="sldNum" sz="quarter" idx="5"/>
          </p:nvPr>
        </p:nvSpPr>
        <p:spPr>
          <a:noFill/>
        </p:spPr>
        <p:txBody>
          <a:bodyPr/>
          <a:lstStyle/>
          <a:p>
            <a:pPr defTabSz="854075"/>
            <a:fld id="{1BD56EF9-A443-427D-B3FF-228577AD14D5}" type="slidenum">
              <a:rPr lang="en-GB" altLang="ko-KR" smtClean="0">
                <a:ea typeface="굴림" charset="-127"/>
              </a:rPr>
              <a:pPr defTabSz="854075"/>
              <a:t>1</a:t>
            </a:fld>
            <a:endParaRPr lang="en-GB" altLang="ko-KR">
              <a:ea typeface="굴림" charset="-127"/>
            </a:endParaRPr>
          </a:p>
        </p:txBody>
      </p:sp>
    </p:spTree>
    <p:extLst>
      <p:ext uri="{BB962C8B-B14F-4D97-AF65-F5344CB8AC3E}">
        <p14:creationId xmlns:p14="http://schemas.microsoft.com/office/powerpoint/2010/main" val="508050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4050506" y="7070887"/>
            <a:ext cx="24303038" cy="15041880"/>
          </a:xfrm>
        </p:spPr>
        <p:txBody>
          <a:bodyPr anchor="b"/>
          <a:lstStyle>
            <a:lvl1pPr algn="ctr">
              <a:defRPr sz="15947"/>
            </a:lvl1pPr>
          </a:lstStyle>
          <a:p>
            <a:r>
              <a:rPr lang="ko-KR" altLang="en-US"/>
              <a:t>마스터 제목 스타일 편집</a:t>
            </a:r>
          </a:p>
        </p:txBody>
      </p:sp>
      <p:sp>
        <p:nvSpPr>
          <p:cNvPr id="3" name="부제목 2"/>
          <p:cNvSpPr>
            <a:spLocks noGrp="1"/>
          </p:cNvSpPr>
          <p:nvPr>
            <p:ph type="subTitle" idx="1"/>
          </p:nvPr>
        </p:nvSpPr>
        <p:spPr>
          <a:xfrm>
            <a:off x="4050506" y="22692839"/>
            <a:ext cx="24303038" cy="10431301"/>
          </a:xfrm>
        </p:spPr>
        <p:txBody>
          <a:bodyPr/>
          <a:lstStyle>
            <a:lvl1pPr marL="0" indent="0" algn="ctr">
              <a:buNone/>
              <a:defRPr sz="6379"/>
            </a:lvl1pPr>
            <a:lvl2pPr marL="1215146" indent="0" algn="ctr">
              <a:buNone/>
              <a:defRPr sz="5316"/>
            </a:lvl2pPr>
            <a:lvl3pPr marL="2430292" indent="0" algn="ctr">
              <a:buNone/>
              <a:defRPr sz="4784"/>
            </a:lvl3pPr>
            <a:lvl4pPr marL="3645438" indent="0" algn="ctr">
              <a:buNone/>
              <a:defRPr sz="4252"/>
            </a:lvl4pPr>
            <a:lvl5pPr marL="4860585" indent="0" algn="ctr">
              <a:buNone/>
              <a:defRPr sz="4252"/>
            </a:lvl5pPr>
            <a:lvl6pPr marL="6075731" indent="0" algn="ctr">
              <a:buNone/>
              <a:defRPr sz="4252"/>
            </a:lvl6pPr>
            <a:lvl7pPr marL="7290877" indent="0" algn="ctr">
              <a:buNone/>
              <a:defRPr sz="4252"/>
            </a:lvl7pPr>
            <a:lvl8pPr marL="8506023" indent="0" algn="ctr">
              <a:buNone/>
              <a:defRPr sz="4252"/>
            </a:lvl8pPr>
            <a:lvl9pPr marL="9721169" indent="0" algn="ctr">
              <a:buNone/>
              <a:defRPr sz="4252"/>
            </a:lvl9pPr>
          </a:lstStyle>
          <a:p>
            <a:r>
              <a:rPr lang="ko-KR" altLang="en-US"/>
              <a:t>마스터 부제목 스타일 편집</a:t>
            </a:r>
          </a:p>
        </p:txBody>
      </p:sp>
      <p:sp>
        <p:nvSpPr>
          <p:cNvPr id="4" name="날짜 개체 틀 3"/>
          <p:cNvSpPr>
            <a:spLocks noGrp="1"/>
          </p:cNvSpPr>
          <p:nvPr>
            <p:ph type="dt" sz="half" idx="10"/>
          </p:nvPr>
        </p:nvSpPr>
        <p:spPr/>
        <p:txBody>
          <a:bodyPr/>
          <a:lstStyle/>
          <a:p>
            <a:pPr>
              <a:defRPr/>
            </a:pPr>
            <a:endParaRPr lang="de-DE" altLang="ko-KR"/>
          </a:p>
        </p:txBody>
      </p:sp>
      <p:sp>
        <p:nvSpPr>
          <p:cNvPr id="5" name="바닥글 개체 틀 4"/>
          <p:cNvSpPr>
            <a:spLocks noGrp="1"/>
          </p:cNvSpPr>
          <p:nvPr>
            <p:ph type="ftr" sz="quarter" idx="11"/>
          </p:nvPr>
        </p:nvSpPr>
        <p:spPr/>
        <p:txBody>
          <a:bodyPr/>
          <a:lstStyle/>
          <a:p>
            <a:pPr>
              <a:defRPr/>
            </a:pPr>
            <a:endParaRPr lang="de-DE" altLang="ko-KR"/>
          </a:p>
        </p:txBody>
      </p:sp>
      <p:sp>
        <p:nvSpPr>
          <p:cNvPr id="6" name="슬라이드 번호 개체 틀 5"/>
          <p:cNvSpPr>
            <a:spLocks noGrp="1"/>
          </p:cNvSpPr>
          <p:nvPr>
            <p:ph type="sldNum" sz="quarter" idx="12"/>
          </p:nvPr>
        </p:nvSpPr>
        <p:spPr/>
        <p:txBody>
          <a:bodyPr/>
          <a:lstStyle/>
          <a:p>
            <a:pPr>
              <a:defRPr/>
            </a:pPr>
            <a:fld id="{46A5C2EB-7D73-42F0-B749-A46BB3077CB3}" type="slidenum">
              <a:rPr lang="de-DE" altLang="ko-KR" smtClean="0"/>
              <a:pPr>
                <a:defRPr/>
              </a:pPr>
              <a:t>‹#›</a:t>
            </a:fld>
            <a:endParaRPr lang="de-DE" altLang="ko-KR"/>
          </a:p>
        </p:txBody>
      </p:sp>
    </p:spTree>
    <p:extLst>
      <p:ext uri="{BB962C8B-B14F-4D97-AF65-F5344CB8AC3E}">
        <p14:creationId xmlns:p14="http://schemas.microsoft.com/office/powerpoint/2010/main" val="1700526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pPr>
              <a:defRPr/>
            </a:pPr>
            <a:endParaRPr lang="de-DE" altLang="ko-KR"/>
          </a:p>
        </p:txBody>
      </p:sp>
      <p:sp>
        <p:nvSpPr>
          <p:cNvPr id="5" name="바닥글 개체 틀 4"/>
          <p:cNvSpPr>
            <a:spLocks noGrp="1"/>
          </p:cNvSpPr>
          <p:nvPr>
            <p:ph type="ftr" sz="quarter" idx="11"/>
          </p:nvPr>
        </p:nvSpPr>
        <p:spPr/>
        <p:txBody>
          <a:bodyPr/>
          <a:lstStyle/>
          <a:p>
            <a:pPr>
              <a:defRPr/>
            </a:pPr>
            <a:endParaRPr lang="de-DE" altLang="ko-KR"/>
          </a:p>
        </p:txBody>
      </p:sp>
      <p:sp>
        <p:nvSpPr>
          <p:cNvPr id="6" name="슬라이드 번호 개체 틀 5"/>
          <p:cNvSpPr>
            <a:spLocks noGrp="1"/>
          </p:cNvSpPr>
          <p:nvPr>
            <p:ph type="sldNum" sz="quarter" idx="12"/>
          </p:nvPr>
        </p:nvSpPr>
        <p:spPr/>
        <p:txBody>
          <a:bodyPr/>
          <a:lstStyle/>
          <a:p>
            <a:pPr>
              <a:defRPr/>
            </a:pPr>
            <a:fld id="{F2CDE46B-970B-41C8-8EC5-9B878274D4A3}" type="slidenum">
              <a:rPr lang="de-DE" altLang="ko-KR" smtClean="0"/>
              <a:pPr>
                <a:defRPr/>
              </a:pPr>
              <a:t>‹#›</a:t>
            </a:fld>
            <a:endParaRPr lang="de-DE" altLang="ko-KR"/>
          </a:p>
        </p:txBody>
      </p:sp>
    </p:spTree>
    <p:extLst>
      <p:ext uri="{BB962C8B-B14F-4D97-AF65-F5344CB8AC3E}">
        <p14:creationId xmlns:p14="http://schemas.microsoft.com/office/powerpoint/2010/main" val="948474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23189148" y="2300288"/>
            <a:ext cx="6987123" cy="36614579"/>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2227779" y="2300288"/>
            <a:ext cx="20556319" cy="36614579"/>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pPr>
              <a:defRPr/>
            </a:pPr>
            <a:endParaRPr lang="de-DE" altLang="ko-KR"/>
          </a:p>
        </p:txBody>
      </p:sp>
      <p:sp>
        <p:nvSpPr>
          <p:cNvPr id="5" name="바닥글 개체 틀 4"/>
          <p:cNvSpPr>
            <a:spLocks noGrp="1"/>
          </p:cNvSpPr>
          <p:nvPr>
            <p:ph type="ftr" sz="quarter" idx="11"/>
          </p:nvPr>
        </p:nvSpPr>
        <p:spPr/>
        <p:txBody>
          <a:bodyPr/>
          <a:lstStyle/>
          <a:p>
            <a:pPr>
              <a:defRPr/>
            </a:pPr>
            <a:endParaRPr lang="de-DE" altLang="ko-KR"/>
          </a:p>
        </p:txBody>
      </p:sp>
      <p:sp>
        <p:nvSpPr>
          <p:cNvPr id="6" name="슬라이드 번호 개체 틀 5"/>
          <p:cNvSpPr>
            <a:spLocks noGrp="1"/>
          </p:cNvSpPr>
          <p:nvPr>
            <p:ph type="sldNum" sz="quarter" idx="12"/>
          </p:nvPr>
        </p:nvSpPr>
        <p:spPr/>
        <p:txBody>
          <a:bodyPr/>
          <a:lstStyle/>
          <a:p>
            <a:pPr>
              <a:defRPr/>
            </a:pPr>
            <a:fld id="{C453774D-7F1E-40E3-825C-05EEE3C40818}" type="slidenum">
              <a:rPr lang="de-DE" altLang="ko-KR" smtClean="0"/>
              <a:pPr>
                <a:defRPr/>
              </a:pPr>
              <a:t>‹#›</a:t>
            </a:fld>
            <a:endParaRPr lang="de-DE" altLang="ko-KR"/>
          </a:p>
        </p:txBody>
      </p:sp>
    </p:spTree>
    <p:extLst>
      <p:ext uri="{BB962C8B-B14F-4D97-AF65-F5344CB8AC3E}">
        <p14:creationId xmlns:p14="http://schemas.microsoft.com/office/powerpoint/2010/main" val="3740826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pPr>
              <a:defRPr/>
            </a:pPr>
            <a:endParaRPr lang="de-DE" altLang="ko-KR"/>
          </a:p>
        </p:txBody>
      </p:sp>
      <p:sp>
        <p:nvSpPr>
          <p:cNvPr id="5" name="바닥글 개체 틀 4"/>
          <p:cNvSpPr>
            <a:spLocks noGrp="1"/>
          </p:cNvSpPr>
          <p:nvPr>
            <p:ph type="ftr" sz="quarter" idx="11"/>
          </p:nvPr>
        </p:nvSpPr>
        <p:spPr/>
        <p:txBody>
          <a:bodyPr/>
          <a:lstStyle/>
          <a:p>
            <a:pPr>
              <a:defRPr/>
            </a:pPr>
            <a:endParaRPr lang="de-DE" altLang="ko-KR"/>
          </a:p>
        </p:txBody>
      </p:sp>
      <p:sp>
        <p:nvSpPr>
          <p:cNvPr id="6" name="슬라이드 번호 개체 틀 5"/>
          <p:cNvSpPr>
            <a:spLocks noGrp="1"/>
          </p:cNvSpPr>
          <p:nvPr>
            <p:ph type="sldNum" sz="quarter" idx="12"/>
          </p:nvPr>
        </p:nvSpPr>
        <p:spPr/>
        <p:txBody>
          <a:bodyPr/>
          <a:lstStyle/>
          <a:p>
            <a:pPr>
              <a:defRPr/>
            </a:pPr>
            <a:fld id="{AFF9ED7A-1B3F-4F2F-9006-FFF8554F979B}" type="slidenum">
              <a:rPr lang="de-DE" altLang="ko-KR" smtClean="0"/>
              <a:pPr>
                <a:defRPr/>
              </a:pPr>
              <a:t>‹#›</a:t>
            </a:fld>
            <a:endParaRPr lang="de-DE" altLang="ko-KR"/>
          </a:p>
        </p:txBody>
      </p:sp>
    </p:spTree>
    <p:extLst>
      <p:ext uri="{BB962C8B-B14F-4D97-AF65-F5344CB8AC3E}">
        <p14:creationId xmlns:p14="http://schemas.microsoft.com/office/powerpoint/2010/main" val="778025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2210901" y="10771353"/>
            <a:ext cx="27948493" cy="17972243"/>
          </a:xfrm>
        </p:spPr>
        <p:txBody>
          <a:bodyPr anchor="b"/>
          <a:lstStyle>
            <a:lvl1pPr>
              <a:defRPr sz="15947"/>
            </a:lvl1pPr>
          </a:lstStyle>
          <a:p>
            <a:r>
              <a:rPr lang="ko-KR" altLang="en-US"/>
              <a:t>마스터 제목 스타일 편집</a:t>
            </a:r>
          </a:p>
        </p:txBody>
      </p:sp>
      <p:sp>
        <p:nvSpPr>
          <p:cNvPr id="3" name="텍스트 개체 틀 2"/>
          <p:cNvSpPr>
            <a:spLocks noGrp="1"/>
          </p:cNvSpPr>
          <p:nvPr>
            <p:ph type="body" idx="1"/>
          </p:nvPr>
        </p:nvSpPr>
        <p:spPr>
          <a:xfrm>
            <a:off x="2210901" y="28913620"/>
            <a:ext cx="27948493" cy="9451178"/>
          </a:xfrm>
        </p:spPr>
        <p:txBody>
          <a:bodyPr/>
          <a:lstStyle>
            <a:lvl1pPr marL="0" indent="0">
              <a:buNone/>
              <a:defRPr sz="6379">
                <a:solidFill>
                  <a:schemeClr val="tx1">
                    <a:tint val="75000"/>
                  </a:schemeClr>
                </a:solidFill>
              </a:defRPr>
            </a:lvl1pPr>
            <a:lvl2pPr marL="1215146" indent="0">
              <a:buNone/>
              <a:defRPr sz="5316">
                <a:solidFill>
                  <a:schemeClr val="tx1">
                    <a:tint val="75000"/>
                  </a:schemeClr>
                </a:solidFill>
              </a:defRPr>
            </a:lvl2pPr>
            <a:lvl3pPr marL="2430292" indent="0">
              <a:buNone/>
              <a:defRPr sz="4784">
                <a:solidFill>
                  <a:schemeClr val="tx1">
                    <a:tint val="75000"/>
                  </a:schemeClr>
                </a:solidFill>
              </a:defRPr>
            </a:lvl3pPr>
            <a:lvl4pPr marL="3645438" indent="0">
              <a:buNone/>
              <a:defRPr sz="4252">
                <a:solidFill>
                  <a:schemeClr val="tx1">
                    <a:tint val="75000"/>
                  </a:schemeClr>
                </a:solidFill>
              </a:defRPr>
            </a:lvl4pPr>
            <a:lvl5pPr marL="4860585" indent="0">
              <a:buNone/>
              <a:defRPr sz="4252">
                <a:solidFill>
                  <a:schemeClr val="tx1">
                    <a:tint val="75000"/>
                  </a:schemeClr>
                </a:solidFill>
              </a:defRPr>
            </a:lvl5pPr>
            <a:lvl6pPr marL="6075731" indent="0">
              <a:buNone/>
              <a:defRPr sz="4252">
                <a:solidFill>
                  <a:schemeClr val="tx1">
                    <a:tint val="75000"/>
                  </a:schemeClr>
                </a:solidFill>
              </a:defRPr>
            </a:lvl6pPr>
            <a:lvl7pPr marL="7290877" indent="0">
              <a:buNone/>
              <a:defRPr sz="4252">
                <a:solidFill>
                  <a:schemeClr val="tx1">
                    <a:tint val="75000"/>
                  </a:schemeClr>
                </a:solidFill>
              </a:defRPr>
            </a:lvl7pPr>
            <a:lvl8pPr marL="8506023" indent="0">
              <a:buNone/>
              <a:defRPr sz="4252">
                <a:solidFill>
                  <a:schemeClr val="tx1">
                    <a:tint val="75000"/>
                  </a:schemeClr>
                </a:solidFill>
              </a:defRPr>
            </a:lvl8pPr>
            <a:lvl9pPr marL="9721169" indent="0">
              <a:buNone/>
              <a:defRPr sz="4252">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pPr>
              <a:defRPr/>
            </a:pPr>
            <a:endParaRPr lang="de-DE" altLang="ko-KR"/>
          </a:p>
        </p:txBody>
      </p:sp>
      <p:sp>
        <p:nvSpPr>
          <p:cNvPr id="5" name="바닥글 개체 틀 4"/>
          <p:cNvSpPr>
            <a:spLocks noGrp="1"/>
          </p:cNvSpPr>
          <p:nvPr>
            <p:ph type="ftr" sz="quarter" idx="11"/>
          </p:nvPr>
        </p:nvSpPr>
        <p:spPr/>
        <p:txBody>
          <a:bodyPr/>
          <a:lstStyle/>
          <a:p>
            <a:pPr>
              <a:defRPr/>
            </a:pPr>
            <a:endParaRPr lang="de-DE" altLang="ko-KR"/>
          </a:p>
        </p:txBody>
      </p:sp>
      <p:sp>
        <p:nvSpPr>
          <p:cNvPr id="6" name="슬라이드 번호 개체 틀 5"/>
          <p:cNvSpPr>
            <a:spLocks noGrp="1"/>
          </p:cNvSpPr>
          <p:nvPr>
            <p:ph type="sldNum" sz="quarter" idx="12"/>
          </p:nvPr>
        </p:nvSpPr>
        <p:spPr/>
        <p:txBody>
          <a:bodyPr/>
          <a:lstStyle/>
          <a:p>
            <a:pPr>
              <a:defRPr/>
            </a:pPr>
            <a:fld id="{74AC1FE7-8ABA-415A-93D1-030834EFB220}" type="slidenum">
              <a:rPr lang="de-DE" altLang="ko-KR" smtClean="0"/>
              <a:pPr>
                <a:defRPr/>
              </a:pPr>
              <a:t>‹#›</a:t>
            </a:fld>
            <a:endParaRPr lang="de-DE" altLang="ko-KR"/>
          </a:p>
        </p:txBody>
      </p:sp>
    </p:spTree>
    <p:extLst>
      <p:ext uri="{BB962C8B-B14F-4D97-AF65-F5344CB8AC3E}">
        <p14:creationId xmlns:p14="http://schemas.microsoft.com/office/powerpoint/2010/main" val="146147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2227779" y="11501438"/>
            <a:ext cx="13771721" cy="27413429"/>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16404550" y="11501438"/>
            <a:ext cx="13771721" cy="27413429"/>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pPr>
              <a:defRPr/>
            </a:pPr>
            <a:endParaRPr lang="de-DE" altLang="ko-KR"/>
          </a:p>
        </p:txBody>
      </p:sp>
      <p:sp>
        <p:nvSpPr>
          <p:cNvPr id="6" name="바닥글 개체 틀 5"/>
          <p:cNvSpPr>
            <a:spLocks noGrp="1"/>
          </p:cNvSpPr>
          <p:nvPr>
            <p:ph type="ftr" sz="quarter" idx="11"/>
          </p:nvPr>
        </p:nvSpPr>
        <p:spPr/>
        <p:txBody>
          <a:bodyPr/>
          <a:lstStyle/>
          <a:p>
            <a:pPr>
              <a:defRPr/>
            </a:pPr>
            <a:endParaRPr lang="de-DE" altLang="ko-KR"/>
          </a:p>
        </p:txBody>
      </p:sp>
      <p:sp>
        <p:nvSpPr>
          <p:cNvPr id="7" name="슬라이드 번호 개체 틀 6"/>
          <p:cNvSpPr>
            <a:spLocks noGrp="1"/>
          </p:cNvSpPr>
          <p:nvPr>
            <p:ph type="sldNum" sz="quarter" idx="12"/>
          </p:nvPr>
        </p:nvSpPr>
        <p:spPr/>
        <p:txBody>
          <a:bodyPr/>
          <a:lstStyle/>
          <a:p>
            <a:pPr>
              <a:defRPr/>
            </a:pPr>
            <a:fld id="{172FF290-EA4E-4947-B678-CD47E98AA552}" type="slidenum">
              <a:rPr lang="de-DE" altLang="ko-KR" smtClean="0"/>
              <a:pPr>
                <a:defRPr/>
              </a:pPr>
              <a:t>‹#›</a:t>
            </a:fld>
            <a:endParaRPr lang="de-DE" altLang="ko-KR"/>
          </a:p>
        </p:txBody>
      </p:sp>
    </p:spTree>
    <p:extLst>
      <p:ext uri="{BB962C8B-B14F-4D97-AF65-F5344CB8AC3E}">
        <p14:creationId xmlns:p14="http://schemas.microsoft.com/office/powerpoint/2010/main" val="1807657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2231999" y="2300291"/>
            <a:ext cx="27948493" cy="8351047"/>
          </a:xfrm>
        </p:spPr>
        <p:txBody>
          <a:bodyPr/>
          <a:lstStyle/>
          <a:p>
            <a:r>
              <a:rPr lang="ko-KR" altLang="en-US"/>
              <a:t>마스터 제목 스타일 편집</a:t>
            </a:r>
          </a:p>
        </p:txBody>
      </p:sp>
      <p:sp>
        <p:nvSpPr>
          <p:cNvPr id="3" name="텍스트 개체 틀 2"/>
          <p:cNvSpPr>
            <a:spLocks noGrp="1"/>
          </p:cNvSpPr>
          <p:nvPr>
            <p:ph type="body" idx="1"/>
          </p:nvPr>
        </p:nvSpPr>
        <p:spPr>
          <a:xfrm>
            <a:off x="2232000" y="10591327"/>
            <a:ext cx="13708431" cy="5190646"/>
          </a:xfrm>
        </p:spPr>
        <p:txBody>
          <a:bodyPr anchor="b"/>
          <a:lstStyle>
            <a:lvl1pPr marL="0" indent="0">
              <a:buNone/>
              <a:defRPr sz="6379" b="1"/>
            </a:lvl1pPr>
            <a:lvl2pPr marL="1215146" indent="0">
              <a:buNone/>
              <a:defRPr sz="5316" b="1"/>
            </a:lvl2pPr>
            <a:lvl3pPr marL="2430292" indent="0">
              <a:buNone/>
              <a:defRPr sz="4784" b="1"/>
            </a:lvl3pPr>
            <a:lvl4pPr marL="3645438" indent="0">
              <a:buNone/>
              <a:defRPr sz="4252" b="1"/>
            </a:lvl4pPr>
            <a:lvl5pPr marL="4860585" indent="0">
              <a:buNone/>
              <a:defRPr sz="4252" b="1"/>
            </a:lvl5pPr>
            <a:lvl6pPr marL="6075731" indent="0">
              <a:buNone/>
              <a:defRPr sz="4252" b="1"/>
            </a:lvl6pPr>
            <a:lvl7pPr marL="7290877" indent="0">
              <a:buNone/>
              <a:defRPr sz="4252" b="1"/>
            </a:lvl7pPr>
            <a:lvl8pPr marL="8506023" indent="0">
              <a:buNone/>
              <a:defRPr sz="4252" b="1"/>
            </a:lvl8pPr>
            <a:lvl9pPr marL="9721169" indent="0">
              <a:buNone/>
              <a:defRPr sz="4252" b="1"/>
            </a:lvl9pPr>
          </a:lstStyle>
          <a:p>
            <a:pPr lvl="0"/>
            <a:r>
              <a:rPr lang="ko-KR" altLang="en-US"/>
              <a:t>마스터 텍스트 스타일을 편집합니다</a:t>
            </a:r>
          </a:p>
        </p:txBody>
      </p:sp>
      <p:sp>
        <p:nvSpPr>
          <p:cNvPr id="4" name="내용 개체 틀 3"/>
          <p:cNvSpPr>
            <a:spLocks noGrp="1"/>
          </p:cNvSpPr>
          <p:nvPr>
            <p:ph sz="half" idx="2"/>
          </p:nvPr>
        </p:nvSpPr>
        <p:spPr>
          <a:xfrm>
            <a:off x="2232000" y="15781973"/>
            <a:ext cx="13708431" cy="23212904"/>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16404550" y="10591327"/>
            <a:ext cx="13775942" cy="5190646"/>
          </a:xfrm>
        </p:spPr>
        <p:txBody>
          <a:bodyPr anchor="b"/>
          <a:lstStyle>
            <a:lvl1pPr marL="0" indent="0">
              <a:buNone/>
              <a:defRPr sz="6379" b="1"/>
            </a:lvl1pPr>
            <a:lvl2pPr marL="1215146" indent="0">
              <a:buNone/>
              <a:defRPr sz="5316" b="1"/>
            </a:lvl2pPr>
            <a:lvl3pPr marL="2430292" indent="0">
              <a:buNone/>
              <a:defRPr sz="4784" b="1"/>
            </a:lvl3pPr>
            <a:lvl4pPr marL="3645438" indent="0">
              <a:buNone/>
              <a:defRPr sz="4252" b="1"/>
            </a:lvl4pPr>
            <a:lvl5pPr marL="4860585" indent="0">
              <a:buNone/>
              <a:defRPr sz="4252" b="1"/>
            </a:lvl5pPr>
            <a:lvl6pPr marL="6075731" indent="0">
              <a:buNone/>
              <a:defRPr sz="4252" b="1"/>
            </a:lvl6pPr>
            <a:lvl7pPr marL="7290877" indent="0">
              <a:buNone/>
              <a:defRPr sz="4252" b="1"/>
            </a:lvl7pPr>
            <a:lvl8pPr marL="8506023" indent="0">
              <a:buNone/>
              <a:defRPr sz="4252" b="1"/>
            </a:lvl8pPr>
            <a:lvl9pPr marL="9721169" indent="0">
              <a:buNone/>
              <a:defRPr sz="4252" b="1"/>
            </a:lvl9pPr>
          </a:lstStyle>
          <a:p>
            <a:pPr lvl="0"/>
            <a:r>
              <a:rPr lang="ko-KR" altLang="en-US"/>
              <a:t>마스터 텍스트 스타일을 편집합니다</a:t>
            </a:r>
          </a:p>
        </p:txBody>
      </p:sp>
      <p:sp>
        <p:nvSpPr>
          <p:cNvPr id="6" name="내용 개체 틀 5"/>
          <p:cNvSpPr>
            <a:spLocks noGrp="1"/>
          </p:cNvSpPr>
          <p:nvPr>
            <p:ph sz="quarter" idx="4"/>
          </p:nvPr>
        </p:nvSpPr>
        <p:spPr>
          <a:xfrm>
            <a:off x="16404550" y="15781973"/>
            <a:ext cx="13775942" cy="23212904"/>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pPr>
              <a:defRPr/>
            </a:pPr>
            <a:endParaRPr lang="de-DE" altLang="ko-KR"/>
          </a:p>
        </p:txBody>
      </p:sp>
      <p:sp>
        <p:nvSpPr>
          <p:cNvPr id="8" name="바닥글 개체 틀 7"/>
          <p:cNvSpPr>
            <a:spLocks noGrp="1"/>
          </p:cNvSpPr>
          <p:nvPr>
            <p:ph type="ftr" sz="quarter" idx="11"/>
          </p:nvPr>
        </p:nvSpPr>
        <p:spPr/>
        <p:txBody>
          <a:bodyPr/>
          <a:lstStyle/>
          <a:p>
            <a:pPr>
              <a:defRPr/>
            </a:pPr>
            <a:endParaRPr lang="de-DE" altLang="ko-KR"/>
          </a:p>
        </p:txBody>
      </p:sp>
      <p:sp>
        <p:nvSpPr>
          <p:cNvPr id="9" name="슬라이드 번호 개체 틀 8"/>
          <p:cNvSpPr>
            <a:spLocks noGrp="1"/>
          </p:cNvSpPr>
          <p:nvPr>
            <p:ph type="sldNum" sz="quarter" idx="12"/>
          </p:nvPr>
        </p:nvSpPr>
        <p:spPr/>
        <p:txBody>
          <a:bodyPr/>
          <a:lstStyle/>
          <a:p>
            <a:pPr>
              <a:defRPr/>
            </a:pPr>
            <a:fld id="{B919D7AF-17F0-45D5-BBEE-7D5F180102AB}" type="slidenum">
              <a:rPr lang="de-DE" altLang="ko-KR" smtClean="0"/>
              <a:pPr>
                <a:defRPr/>
              </a:pPr>
              <a:t>‹#›</a:t>
            </a:fld>
            <a:endParaRPr lang="de-DE" altLang="ko-KR"/>
          </a:p>
        </p:txBody>
      </p:sp>
    </p:spTree>
    <p:extLst>
      <p:ext uri="{BB962C8B-B14F-4D97-AF65-F5344CB8AC3E}">
        <p14:creationId xmlns:p14="http://schemas.microsoft.com/office/powerpoint/2010/main" val="3021079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pPr>
              <a:defRPr/>
            </a:pPr>
            <a:endParaRPr lang="de-DE" altLang="ko-KR"/>
          </a:p>
        </p:txBody>
      </p:sp>
      <p:sp>
        <p:nvSpPr>
          <p:cNvPr id="4" name="바닥글 개체 틀 3"/>
          <p:cNvSpPr>
            <a:spLocks noGrp="1"/>
          </p:cNvSpPr>
          <p:nvPr>
            <p:ph type="ftr" sz="quarter" idx="11"/>
          </p:nvPr>
        </p:nvSpPr>
        <p:spPr/>
        <p:txBody>
          <a:bodyPr/>
          <a:lstStyle/>
          <a:p>
            <a:pPr>
              <a:defRPr/>
            </a:pPr>
            <a:endParaRPr lang="de-DE" altLang="ko-KR"/>
          </a:p>
        </p:txBody>
      </p:sp>
      <p:sp>
        <p:nvSpPr>
          <p:cNvPr id="5" name="슬라이드 번호 개체 틀 4"/>
          <p:cNvSpPr>
            <a:spLocks noGrp="1"/>
          </p:cNvSpPr>
          <p:nvPr>
            <p:ph type="sldNum" sz="quarter" idx="12"/>
          </p:nvPr>
        </p:nvSpPr>
        <p:spPr/>
        <p:txBody>
          <a:bodyPr/>
          <a:lstStyle/>
          <a:p>
            <a:pPr>
              <a:defRPr/>
            </a:pPr>
            <a:fld id="{062E289C-0513-4696-A917-27A73958FB54}" type="slidenum">
              <a:rPr lang="de-DE" altLang="ko-KR" smtClean="0"/>
              <a:pPr>
                <a:defRPr/>
              </a:pPr>
              <a:t>‹#›</a:t>
            </a:fld>
            <a:endParaRPr lang="de-DE" altLang="ko-KR"/>
          </a:p>
        </p:txBody>
      </p:sp>
    </p:spTree>
    <p:extLst>
      <p:ext uri="{BB962C8B-B14F-4D97-AF65-F5344CB8AC3E}">
        <p14:creationId xmlns:p14="http://schemas.microsoft.com/office/powerpoint/2010/main" val="2839841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pPr>
              <a:defRPr/>
            </a:pPr>
            <a:endParaRPr lang="de-DE" altLang="ko-KR"/>
          </a:p>
        </p:txBody>
      </p:sp>
      <p:sp>
        <p:nvSpPr>
          <p:cNvPr id="3" name="바닥글 개체 틀 2"/>
          <p:cNvSpPr>
            <a:spLocks noGrp="1"/>
          </p:cNvSpPr>
          <p:nvPr>
            <p:ph type="ftr" sz="quarter" idx="11"/>
          </p:nvPr>
        </p:nvSpPr>
        <p:spPr/>
        <p:txBody>
          <a:bodyPr/>
          <a:lstStyle/>
          <a:p>
            <a:pPr>
              <a:defRPr/>
            </a:pPr>
            <a:endParaRPr lang="de-DE" altLang="ko-KR"/>
          </a:p>
        </p:txBody>
      </p:sp>
      <p:sp>
        <p:nvSpPr>
          <p:cNvPr id="4" name="슬라이드 번호 개체 틀 3"/>
          <p:cNvSpPr>
            <a:spLocks noGrp="1"/>
          </p:cNvSpPr>
          <p:nvPr>
            <p:ph type="sldNum" sz="quarter" idx="12"/>
          </p:nvPr>
        </p:nvSpPr>
        <p:spPr/>
        <p:txBody>
          <a:bodyPr/>
          <a:lstStyle/>
          <a:p>
            <a:pPr>
              <a:defRPr/>
            </a:pPr>
            <a:fld id="{0A4EFF42-66F0-4127-A46B-0C104719ACB3}" type="slidenum">
              <a:rPr lang="de-DE" altLang="ko-KR" smtClean="0"/>
              <a:pPr>
                <a:defRPr/>
              </a:pPr>
              <a:t>‹#›</a:t>
            </a:fld>
            <a:endParaRPr lang="de-DE" altLang="ko-KR"/>
          </a:p>
        </p:txBody>
      </p:sp>
    </p:spTree>
    <p:extLst>
      <p:ext uri="{BB962C8B-B14F-4D97-AF65-F5344CB8AC3E}">
        <p14:creationId xmlns:p14="http://schemas.microsoft.com/office/powerpoint/2010/main" val="1951137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2232000" y="2880360"/>
            <a:ext cx="10451149" cy="10081260"/>
          </a:xfrm>
        </p:spPr>
        <p:txBody>
          <a:bodyPr anchor="b"/>
          <a:lstStyle>
            <a:lvl1pPr>
              <a:defRPr sz="8505"/>
            </a:lvl1pPr>
          </a:lstStyle>
          <a:p>
            <a:r>
              <a:rPr lang="ko-KR" altLang="en-US"/>
              <a:t>마스터 제목 스타일 편집</a:t>
            </a:r>
          </a:p>
        </p:txBody>
      </p:sp>
      <p:sp>
        <p:nvSpPr>
          <p:cNvPr id="3" name="내용 개체 틀 2"/>
          <p:cNvSpPr>
            <a:spLocks noGrp="1"/>
          </p:cNvSpPr>
          <p:nvPr>
            <p:ph idx="1"/>
          </p:nvPr>
        </p:nvSpPr>
        <p:spPr>
          <a:xfrm>
            <a:off x="13775942" y="6220780"/>
            <a:ext cx="16404550" cy="30703838"/>
          </a:xfrm>
        </p:spPr>
        <p:txBody>
          <a:bodyPr/>
          <a:lstStyle>
            <a:lvl1pPr>
              <a:defRPr sz="8505"/>
            </a:lvl1pPr>
            <a:lvl2pPr>
              <a:defRPr sz="7442"/>
            </a:lvl2pPr>
            <a:lvl3pPr>
              <a:defRPr sz="6379"/>
            </a:lvl3pPr>
            <a:lvl4pPr>
              <a:defRPr sz="5316"/>
            </a:lvl4pPr>
            <a:lvl5pPr>
              <a:defRPr sz="5316"/>
            </a:lvl5pPr>
            <a:lvl6pPr>
              <a:defRPr sz="5316"/>
            </a:lvl6pPr>
            <a:lvl7pPr>
              <a:defRPr sz="5316"/>
            </a:lvl7pPr>
            <a:lvl8pPr>
              <a:defRPr sz="5316"/>
            </a:lvl8pPr>
            <a:lvl9pPr>
              <a:defRPr sz="5316"/>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2232000" y="12961620"/>
            <a:ext cx="10451149" cy="24013004"/>
          </a:xfrm>
        </p:spPr>
        <p:txBody>
          <a:bodyPr/>
          <a:lstStyle>
            <a:lvl1pPr marL="0" indent="0">
              <a:buNone/>
              <a:defRPr sz="4252"/>
            </a:lvl1pPr>
            <a:lvl2pPr marL="1215146" indent="0">
              <a:buNone/>
              <a:defRPr sz="3721"/>
            </a:lvl2pPr>
            <a:lvl3pPr marL="2430292" indent="0">
              <a:buNone/>
              <a:defRPr sz="3189"/>
            </a:lvl3pPr>
            <a:lvl4pPr marL="3645438" indent="0">
              <a:buNone/>
              <a:defRPr sz="2658"/>
            </a:lvl4pPr>
            <a:lvl5pPr marL="4860585" indent="0">
              <a:buNone/>
              <a:defRPr sz="2658"/>
            </a:lvl5pPr>
            <a:lvl6pPr marL="6075731" indent="0">
              <a:buNone/>
              <a:defRPr sz="2658"/>
            </a:lvl6pPr>
            <a:lvl7pPr marL="7290877" indent="0">
              <a:buNone/>
              <a:defRPr sz="2658"/>
            </a:lvl7pPr>
            <a:lvl8pPr marL="8506023" indent="0">
              <a:buNone/>
              <a:defRPr sz="2658"/>
            </a:lvl8pPr>
            <a:lvl9pPr marL="9721169" indent="0">
              <a:buNone/>
              <a:defRPr sz="2658"/>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pPr>
              <a:defRPr/>
            </a:pPr>
            <a:endParaRPr lang="de-DE" altLang="ko-KR"/>
          </a:p>
        </p:txBody>
      </p:sp>
      <p:sp>
        <p:nvSpPr>
          <p:cNvPr id="6" name="바닥글 개체 틀 5"/>
          <p:cNvSpPr>
            <a:spLocks noGrp="1"/>
          </p:cNvSpPr>
          <p:nvPr>
            <p:ph type="ftr" sz="quarter" idx="11"/>
          </p:nvPr>
        </p:nvSpPr>
        <p:spPr/>
        <p:txBody>
          <a:bodyPr/>
          <a:lstStyle/>
          <a:p>
            <a:pPr>
              <a:defRPr/>
            </a:pPr>
            <a:endParaRPr lang="de-DE" altLang="ko-KR"/>
          </a:p>
        </p:txBody>
      </p:sp>
      <p:sp>
        <p:nvSpPr>
          <p:cNvPr id="7" name="슬라이드 번호 개체 틀 6"/>
          <p:cNvSpPr>
            <a:spLocks noGrp="1"/>
          </p:cNvSpPr>
          <p:nvPr>
            <p:ph type="sldNum" sz="quarter" idx="12"/>
          </p:nvPr>
        </p:nvSpPr>
        <p:spPr/>
        <p:txBody>
          <a:bodyPr/>
          <a:lstStyle/>
          <a:p>
            <a:pPr>
              <a:defRPr/>
            </a:pPr>
            <a:fld id="{43D91EC9-330B-40CF-B0AE-D632770BA9D3}" type="slidenum">
              <a:rPr lang="de-DE" altLang="ko-KR" smtClean="0"/>
              <a:pPr>
                <a:defRPr/>
              </a:pPr>
              <a:t>‹#›</a:t>
            </a:fld>
            <a:endParaRPr lang="de-DE" altLang="ko-KR"/>
          </a:p>
        </p:txBody>
      </p:sp>
    </p:spTree>
    <p:extLst>
      <p:ext uri="{BB962C8B-B14F-4D97-AF65-F5344CB8AC3E}">
        <p14:creationId xmlns:p14="http://schemas.microsoft.com/office/powerpoint/2010/main" val="126489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232000" y="2880360"/>
            <a:ext cx="10451149" cy="10081260"/>
          </a:xfrm>
        </p:spPr>
        <p:txBody>
          <a:bodyPr anchor="b"/>
          <a:lstStyle>
            <a:lvl1pPr>
              <a:defRPr sz="8505"/>
            </a:lvl1pPr>
          </a:lstStyle>
          <a:p>
            <a:r>
              <a:rPr lang="ko-KR" altLang="en-US"/>
              <a:t>마스터 제목 스타일 편집</a:t>
            </a:r>
          </a:p>
        </p:txBody>
      </p:sp>
      <p:sp>
        <p:nvSpPr>
          <p:cNvPr id="3" name="그림 개체 틀 2"/>
          <p:cNvSpPr>
            <a:spLocks noGrp="1"/>
          </p:cNvSpPr>
          <p:nvPr>
            <p:ph type="pic" idx="1"/>
          </p:nvPr>
        </p:nvSpPr>
        <p:spPr>
          <a:xfrm>
            <a:off x="13775942" y="6220780"/>
            <a:ext cx="16404550" cy="30703838"/>
          </a:xfrm>
        </p:spPr>
        <p:txBody>
          <a:bodyPr/>
          <a:lstStyle>
            <a:lvl1pPr marL="0" indent="0">
              <a:buNone/>
              <a:defRPr sz="8505"/>
            </a:lvl1pPr>
            <a:lvl2pPr marL="1215146" indent="0">
              <a:buNone/>
              <a:defRPr sz="7442"/>
            </a:lvl2pPr>
            <a:lvl3pPr marL="2430292" indent="0">
              <a:buNone/>
              <a:defRPr sz="6379"/>
            </a:lvl3pPr>
            <a:lvl4pPr marL="3645438" indent="0">
              <a:buNone/>
              <a:defRPr sz="5316"/>
            </a:lvl4pPr>
            <a:lvl5pPr marL="4860585" indent="0">
              <a:buNone/>
              <a:defRPr sz="5316"/>
            </a:lvl5pPr>
            <a:lvl6pPr marL="6075731" indent="0">
              <a:buNone/>
              <a:defRPr sz="5316"/>
            </a:lvl6pPr>
            <a:lvl7pPr marL="7290877" indent="0">
              <a:buNone/>
              <a:defRPr sz="5316"/>
            </a:lvl7pPr>
            <a:lvl8pPr marL="8506023" indent="0">
              <a:buNone/>
              <a:defRPr sz="5316"/>
            </a:lvl8pPr>
            <a:lvl9pPr marL="9721169" indent="0">
              <a:buNone/>
              <a:defRPr sz="5316"/>
            </a:lvl9pPr>
          </a:lstStyle>
          <a:p>
            <a:endParaRPr lang="ko-KR" altLang="en-US"/>
          </a:p>
        </p:txBody>
      </p:sp>
      <p:sp>
        <p:nvSpPr>
          <p:cNvPr id="4" name="텍스트 개체 틀 3"/>
          <p:cNvSpPr>
            <a:spLocks noGrp="1"/>
          </p:cNvSpPr>
          <p:nvPr>
            <p:ph type="body" sz="half" idx="2"/>
          </p:nvPr>
        </p:nvSpPr>
        <p:spPr>
          <a:xfrm>
            <a:off x="2232000" y="12961620"/>
            <a:ext cx="10451149" cy="24013004"/>
          </a:xfrm>
        </p:spPr>
        <p:txBody>
          <a:bodyPr/>
          <a:lstStyle>
            <a:lvl1pPr marL="0" indent="0">
              <a:buNone/>
              <a:defRPr sz="4252"/>
            </a:lvl1pPr>
            <a:lvl2pPr marL="1215146" indent="0">
              <a:buNone/>
              <a:defRPr sz="3721"/>
            </a:lvl2pPr>
            <a:lvl3pPr marL="2430292" indent="0">
              <a:buNone/>
              <a:defRPr sz="3189"/>
            </a:lvl3pPr>
            <a:lvl4pPr marL="3645438" indent="0">
              <a:buNone/>
              <a:defRPr sz="2658"/>
            </a:lvl4pPr>
            <a:lvl5pPr marL="4860585" indent="0">
              <a:buNone/>
              <a:defRPr sz="2658"/>
            </a:lvl5pPr>
            <a:lvl6pPr marL="6075731" indent="0">
              <a:buNone/>
              <a:defRPr sz="2658"/>
            </a:lvl6pPr>
            <a:lvl7pPr marL="7290877" indent="0">
              <a:buNone/>
              <a:defRPr sz="2658"/>
            </a:lvl7pPr>
            <a:lvl8pPr marL="8506023" indent="0">
              <a:buNone/>
              <a:defRPr sz="2658"/>
            </a:lvl8pPr>
            <a:lvl9pPr marL="9721169" indent="0">
              <a:buNone/>
              <a:defRPr sz="2658"/>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pPr>
              <a:defRPr/>
            </a:pPr>
            <a:endParaRPr lang="de-DE" altLang="ko-KR"/>
          </a:p>
        </p:txBody>
      </p:sp>
      <p:sp>
        <p:nvSpPr>
          <p:cNvPr id="6" name="바닥글 개체 틀 5"/>
          <p:cNvSpPr>
            <a:spLocks noGrp="1"/>
          </p:cNvSpPr>
          <p:nvPr>
            <p:ph type="ftr" sz="quarter" idx="11"/>
          </p:nvPr>
        </p:nvSpPr>
        <p:spPr/>
        <p:txBody>
          <a:bodyPr/>
          <a:lstStyle/>
          <a:p>
            <a:pPr>
              <a:defRPr/>
            </a:pPr>
            <a:endParaRPr lang="de-DE" altLang="ko-KR"/>
          </a:p>
        </p:txBody>
      </p:sp>
      <p:sp>
        <p:nvSpPr>
          <p:cNvPr id="7" name="슬라이드 번호 개체 틀 6"/>
          <p:cNvSpPr>
            <a:spLocks noGrp="1"/>
          </p:cNvSpPr>
          <p:nvPr>
            <p:ph type="sldNum" sz="quarter" idx="12"/>
          </p:nvPr>
        </p:nvSpPr>
        <p:spPr/>
        <p:txBody>
          <a:bodyPr/>
          <a:lstStyle/>
          <a:p>
            <a:pPr>
              <a:defRPr/>
            </a:pPr>
            <a:fld id="{46928A8F-463D-47BC-B0B1-0B01349EFC44}" type="slidenum">
              <a:rPr lang="de-DE" altLang="ko-KR" smtClean="0"/>
              <a:pPr>
                <a:defRPr/>
              </a:pPr>
              <a:t>‹#›</a:t>
            </a:fld>
            <a:endParaRPr lang="de-DE" altLang="ko-KR"/>
          </a:p>
        </p:txBody>
      </p:sp>
    </p:spTree>
    <p:extLst>
      <p:ext uri="{BB962C8B-B14F-4D97-AF65-F5344CB8AC3E}">
        <p14:creationId xmlns:p14="http://schemas.microsoft.com/office/powerpoint/2010/main" val="125618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2227779" y="2300291"/>
            <a:ext cx="27948493" cy="8351047"/>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2227779" y="11501438"/>
            <a:ext cx="27948493" cy="27413429"/>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2227779" y="40045008"/>
            <a:ext cx="7290911" cy="2300288"/>
          </a:xfrm>
          <a:prstGeom prst="rect">
            <a:avLst/>
          </a:prstGeom>
        </p:spPr>
        <p:txBody>
          <a:bodyPr vert="horz" lIns="91440" tIns="45720" rIns="91440" bIns="45720" rtlCol="0" anchor="ctr"/>
          <a:lstStyle>
            <a:lvl1pPr algn="l">
              <a:defRPr sz="3189">
                <a:solidFill>
                  <a:schemeClr val="tx1">
                    <a:tint val="75000"/>
                  </a:schemeClr>
                </a:solidFill>
              </a:defRPr>
            </a:lvl1pPr>
          </a:lstStyle>
          <a:p>
            <a:pPr>
              <a:defRPr/>
            </a:pPr>
            <a:endParaRPr lang="de-DE" altLang="ko-KR"/>
          </a:p>
        </p:txBody>
      </p:sp>
      <p:sp>
        <p:nvSpPr>
          <p:cNvPr id="5" name="바닥글 개체 틀 4"/>
          <p:cNvSpPr>
            <a:spLocks noGrp="1"/>
          </p:cNvSpPr>
          <p:nvPr>
            <p:ph type="ftr" sz="quarter" idx="3"/>
          </p:nvPr>
        </p:nvSpPr>
        <p:spPr>
          <a:xfrm>
            <a:off x="10733842" y="40045008"/>
            <a:ext cx="10936367" cy="2300288"/>
          </a:xfrm>
          <a:prstGeom prst="rect">
            <a:avLst/>
          </a:prstGeom>
        </p:spPr>
        <p:txBody>
          <a:bodyPr vert="horz" lIns="91440" tIns="45720" rIns="91440" bIns="45720" rtlCol="0" anchor="ctr"/>
          <a:lstStyle>
            <a:lvl1pPr algn="ctr">
              <a:defRPr sz="3189">
                <a:solidFill>
                  <a:schemeClr val="tx1">
                    <a:tint val="75000"/>
                  </a:schemeClr>
                </a:solidFill>
              </a:defRPr>
            </a:lvl1pPr>
          </a:lstStyle>
          <a:p>
            <a:pPr>
              <a:defRPr/>
            </a:pPr>
            <a:endParaRPr lang="de-DE" altLang="ko-KR"/>
          </a:p>
        </p:txBody>
      </p:sp>
      <p:sp>
        <p:nvSpPr>
          <p:cNvPr id="6" name="슬라이드 번호 개체 틀 5"/>
          <p:cNvSpPr>
            <a:spLocks noGrp="1"/>
          </p:cNvSpPr>
          <p:nvPr>
            <p:ph type="sldNum" sz="quarter" idx="4"/>
          </p:nvPr>
        </p:nvSpPr>
        <p:spPr>
          <a:xfrm>
            <a:off x="22885360" y="40045008"/>
            <a:ext cx="7290911" cy="2300288"/>
          </a:xfrm>
          <a:prstGeom prst="rect">
            <a:avLst/>
          </a:prstGeom>
        </p:spPr>
        <p:txBody>
          <a:bodyPr vert="horz" lIns="91440" tIns="45720" rIns="91440" bIns="45720" rtlCol="0" anchor="ctr"/>
          <a:lstStyle>
            <a:lvl1pPr algn="r">
              <a:defRPr sz="3189">
                <a:solidFill>
                  <a:schemeClr val="tx1">
                    <a:tint val="75000"/>
                  </a:schemeClr>
                </a:solidFill>
              </a:defRPr>
            </a:lvl1pPr>
          </a:lstStyle>
          <a:p>
            <a:pPr>
              <a:defRPr/>
            </a:pPr>
            <a:fld id="{69237F3B-8C2B-4170-940F-AAAC4D92FCFC}" type="slidenum">
              <a:rPr lang="de-DE" altLang="ko-KR" smtClean="0"/>
              <a:pPr>
                <a:defRPr/>
              </a:pPr>
              <a:t>‹#›</a:t>
            </a:fld>
            <a:endParaRPr lang="de-DE" altLang="ko-KR"/>
          </a:p>
        </p:txBody>
      </p:sp>
    </p:spTree>
    <p:extLst>
      <p:ext uri="{BB962C8B-B14F-4D97-AF65-F5344CB8AC3E}">
        <p14:creationId xmlns:p14="http://schemas.microsoft.com/office/powerpoint/2010/main" val="10581051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430292" rtl="0" eaLnBrk="1" latinLnBrk="1" hangingPunct="1">
        <a:lnSpc>
          <a:spcPct val="90000"/>
        </a:lnSpc>
        <a:spcBef>
          <a:spcPct val="0"/>
        </a:spcBef>
        <a:buNone/>
        <a:defRPr sz="11694" kern="1200">
          <a:solidFill>
            <a:schemeClr val="tx1"/>
          </a:solidFill>
          <a:latin typeface="+mj-lt"/>
          <a:ea typeface="+mj-ea"/>
          <a:cs typeface="+mj-cs"/>
        </a:defRPr>
      </a:lvl1pPr>
    </p:titleStyle>
    <p:bodyStyle>
      <a:lvl1pPr marL="607573" indent="-607573" algn="l" defTabSz="2430292" rtl="0" eaLnBrk="1" latinLnBrk="1" hangingPunct="1">
        <a:lnSpc>
          <a:spcPct val="90000"/>
        </a:lnSpc>
        <a:spcBef>
          <a:spcPts val="2658"/>
        </a:spcBef>
        <a:buFont typeface="Arial" panose="020B0604020202020204" pitchFamily="34" charset="0"/>
        <a:buChar char="•"/>
        <a:defRPr sz="7442" kern="1200">
          <a:solidFill>
            <a:schemeClr val="tx1"/>
          </a:solidFill>
          <a:latin typeface="+mn-lt"/>
          <a:ea typeface="+mn-ea"/>
          <a:cs typeface="+mn-cs"/>
        </a:defRPr>
      </a:lvl1pPr>
      <a:lvl2pPr marL="1822719" indent="-607573" algn="l" defTabSz="2430292" rtl="0" eaLnBrk="1" latinLnBrk="1" hangingPunct="1">
        <a:lnSpc>
          <a:spcPct val="90000"/>
        </a:lnSpc>
        <a:spcBef>
          <a:spcPts val="1329"/>
        </a:spcBef>
        <a:buFont typeface="Arial" panose="020B0604020202020204" pitchFamily="34" charset="0"/>
        <a:buChar char="•"/>
        <a:defRPr sz="6379" kern="1200">
          <a:solidFill>
            <a:schemeClr val="tx1"/>
          </a:solidFill>
          <a:latin typeface="+mn-lt"/>
          <a:ea typeface="+mn-ea"/>
          <a:cs typeface="+mn-cs"/>
        </a:defRPr>
      </a:lvl2pPr>
      <a:lvl3pPr marL="3037865" indent="-607573" algn="l" defTabSz="2430292" rtl="0" eaLnBrk="1" latinLnBrk="1" hangingPunct="1">
        <a:lnSpc>
          <a:spcPct val="90000"/>
        </a:lnSpc>
        <a:spcBef>
          <a:spcPts val="1329"/>
        </a:spcBef>
        <a:buFont typeface="Arial" panose="020B0604020202020204" pitchFamily="34" charset="0"/>
        <a:buChar char="•"/>
        <a:defRPr sz="5316" kern="1200">
          <a:solidFill>
            <a:schemeClr val="tx1"/>
          </a:solidFill>
          <a:latin typeface="+mn-lt"/>
          <a:ea typeface="+mn-ea"/>
          <a:cs typeface="+mn-cs"/>
        </a:defRPr>
      </a:lvl3pPr>
      <a:lvl4pPr marL="4253012" indent="-607573" algn="l" defTabSz="2430292" rtl="0" eaLnBrk="1" latinLnBrk="1" hangingPunct="1">
        <a:lnSpc>
          <a:spcPct val="90000"/>
        </a:lnSpc>
        <a:spcBef>
          <a:spcPts val="1329"/>
        </a:spcBef>
        <a:buFont typeface="Arial" panose="020B0604020202020204" pitchFamily="34" charset="0"/>
        <a:buChar char="•"/>
        <a:defRPr sz="4784" kern="1200">
          <a:solidFill>
            <a:schemeClr val="tx1"/>
          </a:solidFill>
          <a:latin typeface="+mn-lt"/>
          <a:ea typeface="+mn-ea"/>
          <a:cs typeface="+mn-cs"/>
        </a:defRPr>
      </a:lvl4pPr>
      <a:lvl5pPr marL="5468158" indent="-607573" algn="l" defTabSz="2430292" rtl="0" eaLnBrk="1" latinLnBrk="1" hangingPunct="1">
        <a:lnSpc>
          <a:spcPct val="90000"/>
        </a:lnSpc>
        <a:spcBef>
          <a:spcPts val="1329"/>
        </a:spcBef>
        <a:buFont typeface="Arial" panose="020B0604020202020204" pitchFamily="34" charset="0"/>
        <a:buChar char="•"/>
        <a:defRPr sz="4784" kern="1200">
          <a:solidFill>
            <a:schemeClr val="tx1"/>
          </a:solidFill>
          <a:latin typeface="+mn-lt"/>
          <a:ea typeface="+mn-ea"/>
          <a:cs typeface="+mn-cs"/>
        </a:defRPr>
      </a:lvl5pPr>
      <a:lvl6pPr marL="6683304" indent="-607573" algn="l" defTabSz="2430292" rtl="0" eaLnBrk="1" latinLnBrk="1" hangingPunct="1">
        <a:lnSpc>
          <a:spcPct val="90000"/>
        </a:lnSpc>
        <a:spcBef>
          <a:spcPts val="1329"/>
        </a:spcBef>
        <a:buFont typeface="Arial" panose="020B0604020202020204" pitchFamily="34" charset="0"/>
        <a:buChar char="•"/>
        <a:defRPr sz="4784" kern="1200">
          <a:solidFill>
            <a:schemeClr val="tx1"/>
          </a:solidFill>
          <a:latin typeface="+mn-lt"/>
          <a:ea typeface="+mn-ea"/>
          <a:cs typeface="+mn-cs"/>
        </a:defRPr>
      </a:lvl6pPr>
      <a:lvl7pPr marL="7898450" indent="-607573" algn="l" defTabSz="2430292" rtl="0" eaLnBrk="1" latinLnBrk="1" hangingPunct="1">
        <a:lnSpc>
          <a:spcPct val="90000"/>
        </a:lnSpc>
        <a:spcBef>
          <a:spcPts val="1329"/>
        </a:spcBef>
        <a:buFont typeface="Arial" panose="020B0604020202020204" pitchFamily="34" charset="0"/>
        <a:buChar char="•"/>
        <a:defRPr sz="4784" kern="1200">
          <a:solidFill>
            <a:schemeClr val="tx1"/>
          </a:solidFill>
          <a:latin typeface="+mn-lt"/>
          <a:ea typeface="+mn-ea"/>
          <a:cs typeface="+mn-cs"/>
        </a:defRPr>
      </a:lvl7pPr>
      <a:lvl8pPr marL="9113596" indent="-607573" algn="l" defTabSz="2430292" rtl="0" eaLnBrk="1" latinLnBrk="1" hangingPunct="1">
        <a:lnSpc>
          <a:spcPct val="90000"/>
        </a:lnSpc>
        <a:spcBef>
          <a:spcPts val="1329"/>
        </a:spcBef>
        <a:buFont typeface="Arial" panose="020B0604020202020204" pitchFamily="34" charset="0"/>
        <a:buChar char="•"/>
        <a:defRPr sz="4784" kern="1200">
          <a:solidFill>
            <a:schemeClr val="tx1"/>
          </a:solidFill>
          <a:latin typeface="+mn-lt"/>
          <a:ea typeface="+mn-ea"/>
          <a:cs typeface="+mn-cs"/>
        </a:defRPr>
      </a:lvl8pPr>
      <a:lvl9pPr marL="10328742" indent="-607573" algn="l" defTabSz="2430292" rtl="0" eaLnBrk="1" latinLnBrk="1" hangingPunct="1">
        <a:lnSpc>
          <a:spcPct val="90000"/>
        </a:lnSpc>
        <a:spcBef>
          <a:spcPts val="1329"/>
        </a:spcBef>
        <a:buFont typeface="Arial" panose="020B0604020202020204" pitchFamily="34" charset="0"/>
        <a:buChar char="•"/>
        <a:defRPr sz="4784" kern="1200">
          <a:solidFill>
            <a:schemeClr val="tx1"/>
          </a:solidFill>
          <a:latin typeface="+mn-lt"/>
          <a:ea typeface="+mn-ea"/>
          <a:cs typeface="+mn-cs"/>
        </a:defRPr>
      </a:lvl9pPr>
    </p:bodyStyle>
    <p:otherStyle>
      <a:defPPr>
        <a:defRPr lang="ko-KR"/>
      </a:defPPr>
      <a:lvl1pPr marL="0" algn="l" defTabSz="2430292" rtl="0" eaLnBrk="1" latinLnBrk="1" hangingPunct="1">
        <a:defRPr sz="4784" kern="1200">
          <a:solidFill>
            <a:schemeClr val="tx1"/>
          </a:solidFill>
          <a:latin typeface="+mn-lt"/>
          <a:ea typeface="+mn-ea"/>
          <a:cs typeface="+mn-cs"/>
        </a:defRPr>
      </a:lvl1pPr>
      <a:lvl2pPr marL="1215146" algn="l" defTabSz="2430292" rtl="0" eaLnBrk="1" latinLnBrk="1" hangingPunct="1">
        <a:defRPr sz="4784" kern="1200">
          <a:solidFill>
            <a:schemeClr val="tx1"/>
          </a:solidFill>
          <a:latin typeface="+mn-lt"/>
          <a:ea typeface="+mn-ea"/>
          <a:cs typeface="+mn-cs"/>
        </a:defRPr>
      </a:lvl2pPr>
      <a:lvl3pPr marL="2430292" algn="l" defTabSz="2430292" rtl="0" eaLnBrk="1" latinLnBrk="1" hangingPunct="1">
        <a:defRPr sz="4784" kern="1200">
          <a:solidFill>
            <a:schemeClr val="tx1"/>
          </a:solidFill>
          <a:latin typeface="+mn-lt"/>
          <a:ea typeface="+mn-ea"/>
          <a:cs typeface="+mn-cs"/>
        </a:defRPr>
      </a:lvl3pPr>
      <a:lvl4pPr marL="3645438" algn="l" defTabSz="2430292" rtl="0" eaLnBrk="1" latinLnBrk="1" hangingPunct="1">
        <a:defRPr sz="4784" kern="1200">
          <a:solidFill>
            <a:schemeClr val="tx1"/>
          </a:solidFill>
          <a:latin typeface="+mn-lt"/>
          <a:ea typeface="+mn-ea"/>
          <a:cs typeface="+mn-cs"/>
        </a:defRPr>
      </a:lvl4pPr>
      <a:lvl5pPr marL="4860585" algn="l" defTabSz="2430292" rtl="0" eaLnBrk="1" latinLnBrk="1" hangingPunct="1">
        <a:defRPr sz="4784" kern="1200">
          <a:solidFill>
            <a:schemeClr val="tx1"/>
          </a:solidFill>
          <a:latin typeface="+mn-lt"/>
          <a:ea typeface="+mn-ea"/>
          <a:cs typeface="+mn-cs"/>
        </a:defRPr>
      </a:lvl5pPr>
      <a:lvl6pPr marL="6075731" algn="l" defTabSz="2430292" rtl="0" eaLnBrk="1" latinLnBrk="1" hangingPunct="1">
        <a:defRPr sz="4784" kern="1200">
          <a:solidFill>
            <a:schemeClr val="tx1"/>
          </a:solidFill>
          <a:latin typeface="+mn-lt"/>
          <a:ea typeface="+mn-ea"/>
          <a:cs typeface="+mn-cs"/>
        </a:defRPr>
      </a:lvl6pPr>
      <a:lvl7pPr marL="7290877" algn="l" defTabSz="2430292" rtl="0" eaLnBrk="1" latinLnBrk="1" hangingPunct="1">
        <a:defRPr sz="4784" kern="1200">
          <a:solidFill>
            <a:schemeClr val="tx1"/>
          </a:solidFill>
          <a:latin typeface="+mn-lt"/>
          <a:ea typeface="+mn-ea"/>
          <a:cs typeface="+mn-cs"/>
        </a:defRPr>
      </a:lvl7pPr>
      <a:lvl8pPr marL="8506023" algn="l" defTabSz="2430292" rtl="0" eaLnBrk="1" latinLnBrk="1" hangingPunct="1">
        <a:defRPr sz="4784" kern="1200">
          <a:solidFill>
            <a:schemeClr val="tx1"/>
          </a:solidFill>
          <a:latin typeface="+mn-lt"/>
          <a:ea typeface="+mn-ea"/>
          <a:cs typeface="+mn-cs"/>
        </a:defRPr>
      </a:lvl8pPr>
      <a:lvl9pPr marL="9721169" algn="l" defTabSz="2430292" rtl="0" eaLnBrk="1" latinLnBrk="1" hangingPunct="1">
        <a:defRPr sz="47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microsoft.com/office/2007/relationships/hdphoto" Target="../media/hdphoto2.wdp"/><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tif"/><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24" Type="http://schemas.microsoft.com/office/2007/relationships/hdphoto" Target="../media/hdphoto1.wdp"/><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4.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9" name="그림 2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09" y="26248016"/>
            <a:ext cx="14313600" cy="2764949"/>
          </a:xfrm>
          <a:prstGeom prst="rect">
            <a:avLst/>
          </a:prstGeom>
        </p:spPr>
      </p:pic>
      <p:sp>
        <p:nvSpPr>
          <p:cNvPr id="2050" name="Rectangle 14"/>
          <p:cNvSpPr>
            <a:spLocks noChangeArrowheads="1"/>
          </p:cNvSpPr>
          <p:nvPr/>
        </p:nvSpPr>
        <p:spPr bwMode="auto">
          <a:xfrm>
            <a:off x="1019040" y="6145470"/>
            <a:ext cx="14580000" cy="900000"/>
          </a:xfrm>
          <a:prstGeom prst="rect">
            <a:avLst/>
          </a:prstGeom>
          <a:solidFill>
            <a:srgbClr val="014291"/>
          </a:solidFill>
          <a:ln w="9525">
            <a:solidFill>
              <a:srgbClr val="014291"/>
            </a:solidFill>
            <a:miter lim="800000"/>
            <a:headEnd/>
            <a:tailEnd/>
          </a:ln>
        </p:spPr>
        <p:txBody>
          <a:bodyPr wrap="none" lIns="423527" tIns="211764" rIns="423527" bIns="211764" anchor="ctr"/>
          <a:lstStyle/>
          <a:p>
            <a:pPr defTabSz="4233863"/>
            <a:r>
              <a:rPr lang="de-DE" altLang="ko-KR" sz="4400" b="1" dirty="0">
                <a:solidFill>
                  <a:schemeClr val="bg1"/>
                </a:solidFill>
                <a:latin typeface="Arial" charset="0"/>
                <a:cs typeface="Arial" charset="0"/>
              </a:rPr>
              <a:t>Introduction</a:t>
            </a:r>
          </a:p>
        </p:txBody>
      </p:sp>
      <p:sp>
        <p:nvSpPr>
          <p:cNvPr id="2052" name="Text Box 53"/>
          <p:cNvSpPr txBox="1">
            <a:spLocks noChangeArrowheads="1"/>
          </p:cNvSpPr>
          <p:nvPr/>
        </p:nvSpPr>
        <p:spPr bwMode="auto">
          <a:xfrm>
            <a:off x="865309" y="2664596"/>
            <a:ext cx="23905667" cy="2966821"/>
          </a:xfrm>
          <a:prstGeom prst="rect">
            <a:avLst/>
          </a:prstGeom>
          <a:noFill/>
          <a:ln w="9525">
            <a:noFill/>
            <a:miter lim="800000"/>
            <a:headEnd/>
            <a:tailEnd/>
          </a:ln>
        </p:spPr>
        <p:txBody>
          <a:bodyPr wrap="square" lIns="423527" tIns="211764" rIns="423527" bIns="211764">
            <a:spAutoFit/>
          </a:bodyPr>
          <a:lstStyle/>
          <a:p>
            <a:r>
              <a:rPr lang="en-US" altLang="ko-KR" sz="3300" b="1" dirty="0" err="1" smtClean="0">
                <a:latin typeface="Arial" panose="020B0604020202020204" pitchFamily="34" charset="0"/>
                <a:cs typeface="Arial" panose="020B0604020202020204" pitchFamily="34" charset="0"/>
              </a:rPr>
              <a:t>Junsub</a:t>
            </a:r>
            <a:r>
              <a:rPr lang="en-US" altLang="ko-KR" sz="3300" b="1" dirty="0" smtClean="0">
                <a:latin typeface="Arial" panose="020B0604020202020204" pitchFamily="34" charset="0"/>
                <a:cs typeface="Arial" panose="020B0604020202020204" pitchFamily="34" charset="0"/>
              </a:rPr>
              <a:t> Kim</a:t>
            </a:r>
            <a:r>
              <a:rPr lang="en-US" altLang="ko-KR" sz="3300" b="1" baseline="30000" dirty="0" smtClean="0">
                <a:latin typeface="Arial" panose="020B0604020202020204" pitchFamily="34" charset="0"/>
                <a:cs typeface="Arial" panose="020B0604020202020204" pitchFamily="34" charset="0"/>
              </a:rPr>
              <a:t>1</a:t>
            </a:r>
            <a:r>
              <a:rPr lang="en-US" altLang="ko-KR" sz="3300" b="1" dirty="0">
                <a:latin typeface="Arial" panose="020B0604020202020204" pitchFamily="34" charset="0"/>
                <a:cs typeface="Arial" panose="020B0604020202020204" pitchFamily="34" charset="0"/>
              </a:rPr>
              <a:t>, </a:t>
            </a:r>
            <a:r>
              <a:rPr lang="en-US" altLang="ko-KR" sz="3300" b="1" dirty="0" err="1" smtClean="0">
                <a:latin typeface="Arial" panose="020B0604020202020204" pitchFamily="34" charset="0"/>
                <a:cs typeface="Arial" panose="020B0604020202020204" pitchFamily="34" charset="0"/>
              </a:rPr>
              <a:t>Jinsoo</a:t>
            </a:r>
            <a:r>
              <a:rPr lang="en-US" altLang="ko-KR" sz="3300" b="1" dirty="0" smtClean="0">
                <a:latin typeface="Arial" panose="020B0604020202020204" pitchFamily="34" charset="0"/>
                <a:cs typeface="Arial" panose="020B0604020202020204" pitchFamily="34" charset="0"/>
              </a:rPr>
              <a:t> Park</a:t>
            </a:r>
            <a:r>
              <a:rPr lang="en-US" altLang="ko-KR" sz="3300" b="1" baseline="30000" dirty="0" smtClean="0">
                <a:latin typeface="Arial" panose="020B0604020202020204" pitchFamily="34" charset="0"/>
                <a:cs typeface="Arial" panose="020B0604020202020204" pitchFamily="34" charset="0"/>
              </a:rPr>
              <a:t>1</a:t>
            </a:r>
            <a:r>
              <a:rPr lang="en-US" altLang="ko-KR" sz="3300" b="1" dirty="0" smtClean="0">
                <a:latin typeface="Arial" panose="020B0604020202020204" pitchFamily="34" charset="0"/>
                <a:cs typeface="Arial" panose="020B0604020202020204" pitchFamily="34" charset="0"/>
              </a:rPr>
              <a:t>, </a:t>
            </a:r>
            <a:r>
              <a:rPr lang="en-US" altLang="ko-KR" sz="3300" b="1" dirty="0" err="1" smtClean="0">
                <a:latin typeface="Arial" panose="020B0604020202020204" pitchFamily="34" charset="0"/>
                <a:cs typeface="Arial" panose="020B0604020202020204" pitchFamily="34" charset="0"/>
              </a:rPr>
              <a:t>Muhwan</a:t>
            </a:r>
            <a:r>
              <a:rPr lang="en-US" altLang="ko-KR" sz="3300" b="1" dirty="0" smtClean="0">
                <a:latin typeface="Arial" panose="020B0604020202020204" pitchFamily="34" charset="0"/>
                <a:cs typeface="Arial" panose="020B0604020202020204" pitchFamily="34" charset="0"/>
              </a:rPr>
              <a:t> Kim</a:t>
            </a:r>
            <a:r>
              <a:rPr lang="en-US" altLang="ko-KR" sz="3300" b="1" baseline="30000" dirty="0" smtClean="0">
                <a:latin typeface="Arial" panose="020B0604020202020204" pitchFamily="34" charset="0"/>
                <a:cs typeface="Arial" panose="020B0604020202020204" pitchFamily="34" charset="0"/>
              </a:rPr>
              <a:t>2</a:t>
            </a:r>
            <a:r>
              <a:rPr lang="en-US" altLang="ko-KR" sz="3300" b="1" dirty="0" smtClean="0">
                <a:latin typeface="Arial" panose="020B0604020202020204" pitchFamily="34" charset="0"/>
                <a:cs typeface="Arial" panose="020B0604020202020204" pitchFamily="34" charset="0"/>
              </a:rPr>
              <a:t>, </a:t>
            </a:r>
            <a:r>
              <a:rPr lang="en-US" altLang="ko-KR" sz="3300" b="1" dirty="0" err="1" smtClean="0">
                <a:latin typeface="Arial" panose="020B0604020202020204" pitchFamily="34" charset="0"/>
                <a:cs typeface="Arial" panose="020B0604020202020204" pitchFamily="34" charset="0"/>
              </a:rPr>
              <a:t>Yeonsook</a:t>
            </a:r>
            <a:r>
              <a:rPr lang="en-US" altLang="ko-KR" sz="3300" b="1" dirty="0" smtClean="0">
                <a:latin typeface="Arial" panose="020B0604020202020204" pitchFamily="34" charset="0"/>
                <a:cs typeface="Arial" panose="020B0604020202020204" pitchFamily="34" charset="0"/>
              </a:rPr>
              <a:t> Jang</a:t>
            </a:r>
            <a:r>
              <a:rPr lang="en-US" altLang="ko-KR" sz="3300" b="1" baseline="30000" dirty="0" smtClean="0">
                <a:latin typeface="Arial" panose="020B0604020202020204" pitchFamily="34" charset="0"/>
                <a:cs typeface="Arial" panose="020B0604020202020204" pitchFamily="34" charset="0"/>
              </a:rPr>
              <a:t>2</a:t>
            </a:r>
            <a:r>
              <a:rPr lang="en-US" altLang="ko-KR" sz="3300" b="1" dirty="0" smtClean="0">
                <a:latin typeface="Arial" panose="020B0604020202020204" pitchFamily="34" charset="0"/>
                <a:cs typeface="Arial" panose="020B0604020202020204" pitchFamily="34" charset="0"/>
              </a:rPr>
              <a:t>, </a:t>
            </a:r>
            <a:r>
              <a:rPr lang="en-US" altLang="ko-KR" sz="3300" b="1" dirty="0" err="1" smtClean="0">
                <a:latin typeface="Arial" panose="020B0604020202020204" pitchFamily="34" charset="0"/>
                <a:cs typeface="Arial" panose="020B0604020202020204" pitchFamily="34" charset="0"/>
              </a:rPr>
              <a:t>Somasekhar</a:t>
            </a:r>
            <a:r>
              <a:rPr lang="en-US" altLang="ko-KR" sz="3300" b="1" dirty="0" smtClean="0">
                <a:latin typeface="Arial" panose="020B0604020202020204" pitchFamily="34" charset="0"/>
                <a:cs typeface="Arial" panose="020B0604020202020204" pitchFamily="34" charset="0"/>
              </a:rPr>
              <a:t> R. Chinnadayyala</a:t>
            </a:r>
            <a:r>
              <a:rPr lang="en-US" altLang="ko-KR" sz="3300" b="1" baseline="30000" dirty="0" smtClean="0">
                <a:latin typeface="Arial" panose="020B0604020202020204" pitchFamily="34" charset="0"/>
                <a:cs typeface="Arial" panose="020B0604020202020204" pitchFamily="34" charset="0"/>
              </a:rPr>
              <a:t>1,3</a:t>
            </a:r>
            <a:r>
              <a:rPr lang="en-US" altLang="ko-KR" sz="3300" b="1" dirty="0">
                <a:latin typeface="Arial" panose="020B0604020202020204" pitchFamily="34" charset="0"/>
                <a:cs typeface="Arial" panose="020B0604020202020204" pitchFamily="34" charset="0"/>
              </a:rPr>
              <a:t> </a:t>
            </a:r>
            <a:r>
              <a:rPr lang="en-US" altLang="ko-KR" sz="3300" b="1" dirty="0" smtClean="0">
                <a:latin typeface="Arial" panose="020B0604020202020204" pitchFamily="34" charset="0"/>
                <a:cs typeface="Arial" panose="020B0604020202020204" pitchFamily="34" charset="0"/>
              </a:rPr>
              <a:t>and </a:t>
            </a:r>
            <a:r>
              <a:rPr lang="en-US" altLang="ko-KR" sz="3300" b="1" dirty="0" err="1">
                <a:latin typeface="Arial" panose="020B0604020202020204" pitchFamily="34" charset="0"/>
                <a:cs typeface="Arial" panose="020B0604020202020204" pitchFamily="34" charset="0"/>
              </a:rPr>
              <a:t>Sungbo</a:t>
            </a:r>
            <a:r>
              <a:rPr lang="en-US" altLang="ko-KR" sz="3300" b="1" dirty="0">
                <a:latin typeface="Arial" panose="020B0604020202020204" pitchFamily="34" charset="0"/>
                <a:cs typeface="Arial" panose="020B0604020202020204" pitchFamily="34" charset="0"/>
              </a:rPr>
              <a:t> </a:t>
            </a:r>
            <a:r>
              <a:rPr lang="en-US" altLang="ko-KR" sz="3300" b="1" dirty="0" smtClean="0">
                <a:latin typeface="Arial" panose="020B0604020202020204" pitchFamily="34" charset="0"/>
                <a:cs typeface="Arial" panose="020B0604020202020204" pitchFamily="34" charset="0"/>
              </a:rPr>
              <a:t>Cho</a:t>
            </a:r>
            <a:r>
              <a:rPr lang="en-US" altLang="ko-KR" sz="3300" b="1" baseline="30000" dirty="0" smtClean="0">
                <a:latin typeface="Arial" panose="020B0604020202020204" pitchFamily="34" charset="0"/>
                <a:cs typeface="Arial" panose="020B0604020202020204" pitchFamily="34" charset="0"/>
              </a:rPr>
              <a:t>1,4</a:t>
            </a:r>
            <a:r>
              <a:rPr lang="en-US" altLang="ko-KR" sz="3300" b="1" dirty="0" smtClean="0">
                <a:latin typeface="Arial" panose="020B0604020202020204" pitchFamily="34" charset="0"/>
                <a:cs typeface="Arial" panose="020B0604020202020204" pitchFamily="34" charset="0"/>
              </a:rPr>
              <a:t>*</a:t>
            </a:r>
            <a:endParaRPr lang="ko-KR" altLang="ko-KR" sz="3300" b="1" dirty="0">
              <a:latin typeface="Arial" panose="020B0604020202020204" pitchFamily="34" charset="0"/>
              <a:cs typeface="Arial" panose="020B0604020202020204" pitchFamily="34" charset="0"/>
            </a:endParaRPr>
          </a:p>
          <a:p>
            <a:r>
              <a:rPr lang="en-GB" altLang="ko-KR" sz="3300" baseline="30000" dirty="0">
                <a:latin typeface="Arial" panose="020B0604020202020204" pitchFamily="34" charset="0"/>
                <a:cs typeface="Arial" panose="020B0604020202020204" pitchFamily="34" charset="0"/>
              </a:rPr>
              <a:t>1</a:t>
            </a:r>
            <a:r>
              <a:rPr lang="en-GB" altLang="ko-KR" sz="3300" dirty="0">
                <a:latin typeface="Arial" panose="020B0604020202020204" pitchFamily="34" charset="0"/>
                <a:cs typeface="Arial" panose="020B0604020202020204" pitchFamily="34" charset="0"/>
              </a:rPr>
              <a:t> Department of Health Sciences and Technology, GAHIST, </a:t>
            </a:r>
            <a:r>
              <a:rPr lang="en-GB" altLang="ko-KR" sz="3300" dirty="0" err="1">
                <a:latin typeface="Arial" panose="020B0604020202020204" pitchFamily="34" charset="0"/>
                <a:cs typeface="Arial" panose="020B0604020202020204" pitchFamily="34" charset="0"/>
              </a:rPr>
              <a:t>Gachon</a:t>
            </a:r>
            <a:r>
              <a:rPr lang="en-GB" altLang="ko-KR" sz="3300" dirty="0">
                <a:latin typeface="Arial" panose="020B0604020202020204" pitchFamily="34" charset="0"/>
                <a:cs typeface="Arial" panose="020B0604020202020204" pitchFamily="34" charset="0"/>
              </a:rPr>
              <a:t> University, Incheon, Korea</a:t>
            </a:r>
            <a:endParaRPr lang="ko-KR" altLang="ko-KR" sz="3300" dirty="0">
              <a:latin typeface="Arial" panose="020B0604020202020204" pitchFamily="34" charset="0"/>
              <a:cs typeface="Arial" panose="020B0604020202020204" pitchFamily="34" charset="0"/>
            </a:endParaRPr>
          </a:p>
          <a:p>
            <a:r>
              <a:rPr lang="en-GB" altLang="ko-KR" sz="3300" baseline="30000" dirty="0">
                <a:latin typeface="Arial" panose="020B0604020202020204" pitchFamily="34" charset="0"/>
                <a:cs typeface="Arial" panose="020B0604020202020204" pitchFamily="34" charset="0"/>
              </a:rPr>
              <a:t>2</a:t>
            </a:r>
            <a:r>
              <a:rPr lang="en-GB" altLang="ko-KR" sz="3300" dirty="0">
                <a:latin typeface="Arial" panose="020B0604020202020204" pitchFamily="34" charset="0"/>
                <a:cs typeface="Arial" panose="020B0604020202020204" pitchFamily="34" charset="0"/>
              </a:rPr>
              <a:t> </a:t>
            </a:r>
            <a:r>
              <a:rPr lang="en-GB" altLang="ko-KR" sz="3300" dirty="0" err="1">
                <a:latin typeface="Arial" panose="020B0604020202020204" pitchFamily="34" charset="0"/>
                <a:cs typeface="Arial" panose="020B0604020202020204" pitchFamily="34" charset="0"/>
              </a:rPr>
              <a:t>Femto</a:t>
            </a:r>
            <a:r>
              <a:rPr lang="en-GB" altLang="ko-KR" sz="3300" dirty="0">
                <a:latin typeface="Arial" panose="020B0604020202020204" pitchFamily="34" charset="0"/>
                <a:cs typeface="Arial" panose="020B0604020202020204" pitchFamily="34" charset="0"/>
              </a:rPr>
              <a:t> Science Inc., #505, </a:t>
            </a:r>
            <a:r>
              <a:rPr lang="en-GB" altLang="ko-KR" sz="3300" dirty="0" err="1">
                <a:latin typeface="Arial" panose="020B0604020202020204" pitchFamily="34" charset="0"/>
                <a:cs typeface="Arial" panose="020B0604020202020204" pitchFamily="34" charset="0"/>
              </a:rPr>
              <a:t>Kumkang</a:t>
            </a:r>
            <a:r>
              <a:rPr lang="en-GB" altLang="ko-KR" sz="3300" dirty="0">
                <a:latin typeface="Arial" panose="020B0604020202020204" pitchFamily="34" charset="0"/>
                <a:cs typeface="Arial" panose="020B0604020202020204" pitchFamily="34" charset="0"/>
              </a:rPr>
              <a:t> </a:t>
            </a:r>
            <a:r>
              <a:rPr lang="en-GB" altLang="ko-KR" sz="3300" dirty="0" err="1">
                <a:latin typeface="Arial" panose="020B0604020202020204" pitchFamily="34" charset="0"/>
                <a:cs typeface="Arial" panose="020B0604020202020204" pitchFamily="34" charset="0"/>
              </a:rPr>
              <a:t>Penterium</a:t>
            </a:r>
            <a:r>
              <a:rPr lang="en-GB" altLang="ko-KR" sz="3300" dirty="0">
                <a:latin typeface="Arial" panose="020B0604020202020204" pitchFamily="34" charset="0"/>
                <a:cs typeface="Arial" panose="020B0604020202020204" pitchFamily="34" charset="0"/>
              </a:rPr>
              <a:t> IT Valley, 557, </a:t>
            </a:r>
            <a:r>
              <a:rPr lang="en-GB" altLang="ko-KR" sz="3300" dirty="0" err="1">
                <a:latin typeface="Arial" panose="020B0604020202020204" pitchFamily="34" charset="0"/>
                <a:cs typeface="Arial" panose="020B0604020202020204" pitchFamily="34" charset="0"/>
              </a:rPr>
              <a:t>Dongtangiheung</a:t>
            </a:r>
            <a:r>
              <a:rPr lang="en-GB" altLang="ko-KR" sz="3300" dirty="0">
                <a:latin typeface="Arial" panose="020B0604020202020204" pitchFamily="34" charset="0"/>
                <a:cs typeface="Arial" panose="020B0604020202020204" pitchFamily="34" charset="0"/>
              </a:rPr>
              <a:t>-Ro, </a:t>
            </a:r>
            <a:r>
              <a:rPr lang="en-GB" altLang="ko-KR" sz="3300" dirty="0" err="1">
                <a:latin typeface="Arial" panose="020B0604020202020204" pitchFamily="34" charset="0"/>
                <a:cs typeface="Arial" panose="020B0604020202020204" pitchFamily="34" charset="0"/>
              </a:rPr>
              <a:t>Hwaseong</a:t>
            </a:r>
            <a:r>
              <a:rPr lang="en-GB" altLang="ko-KR" sz="3300" dirty="0">
                <a:latin typeface="Arial" panose="020B0604020202020204" pitchFamily="34" charset="0"/>
                <a:cs typeface="Arial" panose="020B0604020202020204" pitchFamily="34" charset="0"/>
              </a:rPr>
              <a:t>, </a:t>
            </a:r>
            <a:r>
              <a:rPr lang="en-GB" altLang="ko-KR" sz="3300" dirty="0" err="1">
                <a:latin typeface="Arial" panose="020B0604020202020204" pitchFamily="34" charset="0"/>
                <a:cs typeface="Arial" panose="020B0604020202020204" pitchFamily="34" charset="0"/>
              </a:rPr>
              <a:t>Gyeonggi</a:t>
            </a:r>
            <a:r>
              <a:rPr lang="en-GB" altLang="ko-KR" sz="3300" dirty="0">
                <a:latin typeface="Arial" panose="020B0604020202020204" pitchFamily="34" charset="0"/>
                <a:cs typeface="Arial" panose="020B0604020202020204" pitchFamily="34" charset="0"/>
              </a:rPr>
              <a:t>-do, Korea</a:t>
            </a:r>
            <a:endParaRPr lang="ko-KR" altLang="ko-KR" sz="3300" dirty="0">
              <a:latin typeface="Arial" panose="020B0604020202020204" pitchFamily="34" charset="0"/>
              <a:cs typeface="Arial" panose="020B0604020202020204" pitchFamily="34" charset="0"/>
            </a:endParaRPr>
          </a:p>
          <a:p>
            <a:r>
              <a:rPr lang="en-GB" altLang="ko-KR" sz="3300" baseline="30000" dirty="0">
                <a:latin typeface="Arial" panose="020B0604020202020204" pitchFamily="34" charset="0"/>
                <a:cs typeface="Arial" panose="020B0604020202020204" pitchFamily="34" charset="0"/>
              </a:rPr>
              <a:t>3</a:t>
            </a:r>
            <a:r>
              <a:rPr lang="en-GB" altLang="ko-KR" sz="3300" dirty="0">
                <a:latin typeface="Arial" panose="020B0604020202020204" pitchFamily="34" charset="0"/>
                <a:cs typeface="Arial" panose="020B0604020202020204" pitchFamily="34" charset="0"/>
              </a:rPr>
              <a:t> Department of Biomedical Engineering, </a:t>
            </a:r>
            <a:r>
              <a:rPr lang="en-GB" altLang="ko-KR" sz="3300" dirty="0" err="1">
                <a:latin typeface="Arial" panose="020B0604020202020204" pitchFamily="34" charset="0"/>
                <a:cs typeface="Arial" panose="020B0604020202020204" pitchFamily="34" charset="0"/>
              </a:rPr>
              <a:t>Gachon</a:t>
            </a:r>
            <a:r>
              <a:rPr lang="en-GB" altLang="ko-KR" sz="3300" dirty="0">
                <a:latin typeface="Arial" panose="020B0604020202020204" pitchFamily="34" charset="0"/>
                <a:cs typeface="Arial" panose="020B0604020202020204" pitchFamily="34" charset="0"/>
              </a:rPr>
              <a:t> University, Incheon, Korea</a:t>
            </a:r>
            <a:endParaRPr lang="ko-KR" altLang="ko-KR" sz="3300" dirty="0">
              <a:latin typeface="Arial" panose="020B0604020202020204" pitchFamily="34" charset="0"/>
              <a:cs typeface="Arial" panose="020B0604020202020204" pitchFamily="34" charset="0"/>
            </a:endParaRPr>
          </a:p>
          <a:p>
            <a:r>
              <a:rPr lang="en-GB" altLang="ko-KR" sz="3300" baseline="30000" dirty="0">
                <a:latin typeface="Arial" panose="020B0604020202020204" pitchFamily="34" charset="0"/>
                <a:cs typeface="Arial" panose="020B0604020202020204" pitchFamily="34" charset="0"/>
              </a:rPr>
              <a:t>4</a:t>
            </a:r>
            <a:r>
              <a:rPr lang="en-GB" altLang="ko-KR" sz="3300" dirty="0">
                <a:latin typeface="Arial" panose="020B0604020202020204" pitchFamily="34" charset="0"/>
                <a:cs typeface="Arial" panose="020B0604020202020204" pitchFamily="34" charset="0"/>
              </a:rPr>
              <a:t> Department of Electronic Engineering, </a:t>
            </a:r>
            <a:r>
              <a:rPr lang="en-GB" altLang="ko-KR" sz="3300" dirty="0" err="1">
                <a:latin typeface="Arial" panose="020B0604020202020204" pitchFamily="34" charset="0"/>
                <a:cs typeface="Arial" panose="020B0604020202020204" pitchFamily="34" charset="0"/>
              </a:rPr>
              <a:t>Gachon</a:t>
            </a:r>
            <a:r>
              <a:rPr lang="en-GB" altLang="ko-KR" sz="3300" dirty="0">
                <a:latin typeface="Arial" panose="020B0604020202020204" pitchFamily="34" charset="0"/>
                <a:cs typeface="Arial" panose="020B0604020202020204" pitchFamily="34" charset="0"/>
              </a:rPr>
              <a:t> University, </a:t>
            </a:r>
            <a:r>
              <a:rPr lang="en-GB" altLang="ko-KR" sz="3300" dirty="0" err="1">
                <a:latin typeface="Arial" panose="020B0604020202020204" pitchFamily="34" charset="0"/>
                <a:cs typeface="Arial" panose="020B0604020202020204" pitchFamily="34" charset="0"/>
              </a:rPr>
              <a:t>Seongnam</a:t>
            </a:r>
            <a:r>
              <a:rPr lang="en-GB" altLang="ko-KR" sz="3300" dirty="0">
                <a:latin typeface="Arial" panose="020B0604020202020204" pitchFamily="34" charset="0"/>
                <a:cs typeface="Arial" panose="020B0604020202020204" pitchFamily="34" charset="0"/>
              </a:rPr>
              <a:t>, Korea</a:t>
            </a:r>
            <a:endParaRPr lang="ko-KR" altLang="ko-KR" sz="3300" dirty="0">
              <a:latin typeface="Arial" panose="020B0604020202020204" pitchFamily="34" charset="0"/>
              <a:cs typeface="Arial" panose="020B0604020202020204" pitchFamily="34" charset="0"/>
            </a:endParaRPr>
          </a:p>
        </p:txBody>
      </p:sp>
      <p:sp>
        <p:nvSpPr>
          <p:cNvPr id="2057" name="직사각형 1"/>
          <p:cNvSpPr>
            <a:spLocks noChangeArrowheads="1"/>
          </p:cNvSpPr>
          <p:nvPr/>
        </p:nvSpPr>
        <p:spPr bwMode="auto">
          <a:xfrm>
            <a:off x="1212851" y="720380"/>
            <a:ext cx="24576864" cy="2117499"/>
          </a:xfrm>
          <a:prstGeom prst="rect">
            <a:avLst/>
          </a:prstGeom>
          <a:noFill/>
          <a:ln w="9525">
            <a:noFill/>
            <a:miter lim="800000"/>
            <a:headEnd/>
            <a:tailEnd/>
          </a:ln>
        </p:spPr>
        <p:txBody>
          <a:bodyPr wrap="square" lIns="85341" tIns="42670" rIns="85341" bIns="42670">
            <a:spAutoFit/>
          </a:bodyPr>
          <a:lstStyle/>
          <a:p>
            <a:r>
              <a:rPr lang="en-US" altLang="ko-KR" sz="6600" b="1" dirty="0">
                <a:cs typeface="Times New Roman" panose="02020603050405020304" pitchFamily="18" charset="0"/>
              </a:rPr>
              <a:t>Atmospheric-Pressure and Low-Temperature Plasma </a:t>
            </a:r>
            <a:r>
              <a:rPr lang="en-US" altLang="ko-KR" sz="6600" b="1" dirty="0" smtClean="0">
                <a:cs typeface="Times New Roman" panose="02020603050405020304" pitchFamily="18" charset="0"/>
              </a:rPr>
              <a:t>Needle</a:t>
            </a:r>
          </a:p>
          <a:p>
            <a:r>
              <a:rPr lang="en-US" altLang="ko-KR" sz="6600" b="1" dirty="0" smtClean="0">
                <a:cs typeface="Times New Roman" panose="02020603050405020304" pitchFamily="18" charset="0"/>
              </a:rPr>
              <a:t>for </a:t>
            </a:r>
            <a:r>
              <a:rPr lang="en-US" altLang="ko-KR" sz="6600" b="1" dirty="0">
                <a:cs typeface="Times New Roman" panose="02020603050405020304" pitchFamily="18" charset="0"/>
              </a:rPr>
              <a:t>Biochip </a:t>
            </a:r>
            <a:r>
              <a:rPr lang="en-US" altLang="ko-KR" sz="6600" b="1" dirty="0" smtClean="0">
                <a:cs typeface="Times New Roman" panose="02020603050405020304" pitchFamily="18" charset="0"/>
              </a:rPr>
              <a:t>Applications</a:t>
            </a:r>
            <a:endParaRPr lang="ko-KR" altLang="en-US" sz="6600" b="1" dirty="0"/>
          </a:p>
        </p:txBody>
      </p:sp>
      <p:sp>
        <p:nvSpPr>
          <p:cNvPr id="2069" name="TextBox 11"/>
          <p:cNvSpPr txBox="1">
            <a:spLocks noChangeArrowheads="1"/>
          </p:cNvSpPr>
          <p:nvPr/>
        </p:nvSpPr>
        <p:spPr bwMode="auto">
          <a:xfrm>
            <a:off x="1017547" y="7312356"/>
            <a:ext cx="14580000" cy="9442581"/>
          </a:xfrm>
          <a:prstGeom prst="rect">
            <a:avLst/>
          </a:prstGeom>
          <a:noFill/>
          <a:ln w="9525">
            <a:noFill/>
            <a:miter lim="800000"/>
            <a:headEnd/>
            <a:tailEnd/>
          </a:ln>
        </p:spPr>
        <p:txBody>
          <a:bodyPr wrap="square" lIns="85341" tIns="42670" rIns="85341" bIns="42670">
            <a:spAutoFit/>
          </a:bodyPr>
          <a:lstStyle/>
          <a:p>
            <a:pPr algn="just"/>
            <a:r>
              <a:rPr lang="en-US" altLang="ko-KR" sz="3200" dirty="0" smtClean="0"/>
              <a:t> Atmospheric-pressure </a:t>
            </a:r>
            <a:r>
              <a:rPr lang="en-US" altLang="ko-KR" sz="3200" dirty="0"/>
              <a:t>and low-temperature plasmas have been employed for diverse biomedical applications including the surface treatment of medical devices, inactivation of microorganisms, or the </a:t>
            </a:r>
            <a:r>
              <a:rPr lang="en-US" altLang="ko-KR" sz="3200" dirty="0" smtClean="0"/>
              <a:t>sterilization. </a:t>
            </a:r>
            <a:r>
              <a:rPr lang="en-US" altLang="ko-KR" sz="3200" dirty="0"/>
              <a:t>Hydrophilic surface modification of the biochip is widely required to immobilize DNA or antibody probes for disease diagnosis, and to pattern the cells for high throughput screening of drug </a:t>
            </a:r>
            <a:r>
              <a:rPr lang="en-US" altLang="ko-KR" sz="3200" dirty="0" smtClean="0"/>
              <a:t>candidates.</a:t>
            </a:r>
          </a:p>
          <a:p>
            <a:pPr algn="just"/>
            <a:endParaRPr lang="en-US" altLang="ko-KR" sz="3200" dirty="0"/>
          </a:p>
          <a:p>
            <a:pPr algn="just"/>
            <a:r>
              <a:rPr lang="en-US" altLang="ko-KR" sz="3200" dirty="0" smtClean="0"/>
              <a:t> In </a:t>
            </a:r>
            <a:r>
              <a:rPr lang="en-US" altLang="ko-KR" sz="3200" dirty="0"/>
              <a:t>this study, we developed a plasma needle for atmospheric-pressure and low-temperature plasma treatment and evaluated it for hydrophilic surface modification. The plasma needle was constructed using a stainless syringe needle connected to a low frequency power supply for floating at high electrical potential with respect to the ground plate electrode. While the argon gas as working gas was injected through the needle, the plasma was generated and propagated to open air from the needle tip. </a:t>
            </a:r>
            <a:endParaRPr lang="en-US" altLang="ko-KR" sz="3200" dirty="0" smtClean="0"/>
          </a:p>
          <a:p>
            <a:pPr algn="just"/>
            <a:endParaRPr lang="en-US" altLang="ko-KR" sz="3200" dirty="0"/>
          </a:p>
          <a:p>
            <a:pPr algn="just"/>
            <a:r>
              <a:rPr lang="en-US" altLang="ko-KR" sz="3200" dirty="0" smtClean="0"/>
              <a:t> The </a:t>
            </a:r>
            <a:r>
              <a:rPr lang="en-US" altLang="ko-KR" sz="3200" dirty="0"/>
              <a:t>plasma needle was applied to the inlet of the fabricated poly(</a:t>
            </a:r>
            <a:r>
              <a:rPr lang="en-US" altLang="ko-KR" sz="3200" dirty="0" err="1"/>
              <a:t>dimethylsiloxane</a:t>
            </a:r>
            <a:r>
              <a:rPr lang="en-US" altLang="ko-KR" sz="3200" dirty="0"/>
              <a:t>) microchannel which put on the hydrophobic polystyrene dish. </a:t>
            </a:r>
            <a:r>
              <a:rPr lang="en-US" altLang="ko-KR" sz="3200" dirty="0" smtClean="0"/>
              <a:t>The area of the polystyrene dish treated by atmospheric pressure and low temperature plasma was measured by measuring the contact angle of a water drop and by observing the adhesion and growth of HEK 293/GFP cells.</a:t>
            </a:r>
            <a:r>
              <a:rPr lang="en-US" altLang="ko-KR" sz="3200" dirty="0"/>
              <a:t> </a:t>
            </a:r>
            <a:r>
              <a:rPr lang="en-US" altLang="ko-KR" sz="3200" dirty="0" smtClean="0"/>
              <a:t>As a result, it was confirmed that his area exhibited a hydrophilic state.</a:t>
            </a:r>
          </a:p>
        </p:txBody>
      </p:sp>
      <p:sp>
        <p:nvSpPr>
          <p:cNvPr id="2111" name="Rectangle 87"/>
          <p:cNvSpPr>
            <a:spLocks noChangeArrowheads="1"/>
          </p:cNvSpPr>
          <p:nvPr/>
        </p:nvSpPr>
        <p:spPr bwMode="auto">
          <a:xfrm>
            <a:off x="16124867" y="6143915"/>
            <a:ext cx="14580000" cy="900000"/>
          </a:xfrm>
          <a:prstGeom prst="rect">
            <a:avLst/>
          </a:prstGeom>
          <a:solidFill>
            <a:srgbClr val="014291"/>
          </a:solidFill>
          <a:ln w="9525">
            <a:solidFill>
              <a:srgbClr val="014291"/>
            </a:solidFill>
            <a:miter lim="800000"/>
            <a:headEnd/>
            <a:tailEnd/>
          </a:ln>
        </p:spPr>
        <p:txBody>
          <a:bodyPr wrap="none" lIns="423527" tIns="211764" rIns="423527" bIns="211764" anchor="ctr"/>
          <a:lstStyle/>
          <a:p>
            <a:pPr defTabSz="4233863"/>
            <a:r>
              <a:rPr lang="de-DE" altLang="ko-KR" sz="4700" b="1" dirty="0">
                <a:solidFill>
                  <a:schemeClr val="bg1"/>
                </a:solidFill>
                <a:latin typeface="Arial" charset="0"/>
                <a:cs typeface="Arial" charset="0"/>
              </a:rPr>
              <a:t>Results</a:t>
            </a:r>
          </a:p>
        </p:txBody>
      </p:sp>
      <p:grpSp>
        <p:nvGrpSpPr>
          <p:cNvPr id="27" name="그룹 26"/>
          <p:cNvGrpSpPr/>
          <p:nvPr/>
        </p:nvGrpSpPr>
        <p:grpSpPr>
          <a:xfrm>
            <a:off x="16108585" y="34437976"/>
            <a:ext cx="14580000" cy="4248472"/>
            <a:chOff x="16202025" y="35551206"/>
            <a:chExt cx="14580000" cy="4248472"/>
          </a:xfrm>
        </p:grpSpPr>
        <p:sp>
          <p:nvSpPr>
            <p:cNvPr id="2053" name="Rectangle 124"/>
            <p:cNvSpPr>
              <a:spLocks noChangeArrowheads="1"/>
            </p:cNvSpPr>
            <p:nvPr/>
          </p:nvSpPr>
          <p:spPr bwMode="auto">
            <a:xfrm>
              <a:off x="16202025" y="35551206"/>
              <a:ext cx="14580000" cy="900000"/>
            </a:xfrm>
            <a:prstGeom prst="rect">
              <a:avLst/>
            </a:prstGeom>
            <a:solidFill>
              <a:srgbClr val="014291"/>
            </a:solidFill>
            <a:ln w="9525">
              <a:solidFill>
                <a:srgbClr val="014291"/>
              </a:solidFill>
              <a:miter lim="800000"/>
              <a:headEnd/>
              <a:tailEnd/>
            </a:ln>
          </p:spPr>
          <p:txBody>
            <a:bodyPr wrap="none" lIns="423527" tIns="211764" rIns="423527" bIns="211764" anchor="ctr"/>
            <a:lstStyle/>
            <a:p>
              <a:pPr defTabSz="4233863" latinLnBrk="0"/>
              <a:r>
                <a:rPr kumimoji="0" lang="de-DE" altLang="ko-KR" sz="4700" b="1" dirty="0">
                  <a:solidFill>
                    <a:schemeClr val="bg1"/>
                  </a:solidFill>
                  <a:latin typeface="Frutiger 45 Light" pitchFamily="34" charset="0"/>
                </a:rPr>
                <a:t>Conclusion</a:t>
              </a:r>
            </a:p>
          </p:txBody>
        </p:sp>
        <p:sp>
          <p:nvSpPr>
            <p:cNvPr id="170" name="TextBox 169"/>
            <p:cNvSpPr txBox="1"/>
            <p:nvPr/>
          </p:nvSpPr>
          <p:spPr>
            <a:xfrm>
              <a:off x="16202025" y="36752690"/>
              <a:ext cx="14519343" cy="3046988"/>
            </a:xfrm>
            <a:prstGeom prst="rect">
              <a:avLst/>
            </a:prstGeom>
            <a:noFill/>
          </p:spPr>
          <p:txBody>
            <a:bodyPr wrap="square" rtlCol="0">
              <a:spAutoFit/>
            </a:bodyPr>
            <a:lstStyle/>
            <a:p>
              <a:pPr marL="542925" indent="-542925" algn="just">
                <a:buFont typeface="+mj-lt"/>
                <a:buAutoNum type="arabicPeriod"/>
              </a:pPr>
              <a:r>
                <a:rPr lang="en-US" altLang="ko-KR" sz="3200" dirty="0">
                  <a:latin typeface="Arial" panose="020B0604020202020204" pitchFamily="34" charset="0"/>
                  <a:cs typeface="Arial" panose="020B0604020202020204" pitchFamily="34" charset="0"/>
                </a:rPr>
                <a:t>The developed plasma needle is able to apply the atmospheric-pressure and low-temperature plasma for microfluidic biochip applications</a:t>
              </a:r>
              <a:r>
                <a:rPr lang="en-US" altLang="ko-KR" sz="3200" dirty="0" smtClean="0">
                  <a:latin typeface="Arial" panose="020B0604020202020204" pitchFamily="34" charset="0"/>
                  <a:cs typeface="Arial" panose="020B0604020202020204" pitchFamily="34" charset="0"/>
                </a:rPr>
                <a:t>.</a:t>
              </a:r>
            </a:p>
            <a:p>
              <a:pPr marL="542925" indent="-542925" algn="just">
                <a:buFont typeface="+mj-lt"/>
                <a:buAutoNum type="arabicPeriod"/>
              </a:pPr>
              <a:r>
                <a:rPr lang="en-US" altLang="ko-KR" sz="3200" dirty="0">
                  <a:latin typeface="Arial" panose="020B0604020202020204" pitchFamily="34" charset="0"/>
                  <a:cs typeface="Arial" panose="020B0604020202020204" pitchFamily="34" charset="0"/>
                </a:rPr>
                <a:t>The </a:t>
              </a:r>
              <a:r>
                <a:rPr lang="en-US" altLang="ko-KR" sz="3200" dirty="0" smtClean="0">
                  <a:latin typeface="Arial" panose="020B0604020202020204" pitchFamily="34" charset="0"/>
                  <a:cs typeface="Arial" panose="020B0604020202020204" pitchFamily="34" charset="0"/>
                </a:rPr>
                <a:t>hydrophobic </a:t>
              </a:r>
              <a:r>
                <a:rPr lang="en-US" altLang="ko-KR" sz="3200" dirty="0">
                  <a:latin typeface="Arial" panose="020B0604020202020204" pitchFamily="34" charset="0"/>
                  <a:cs typeface="Arial" panose="020B0604020202020204" pitchFamily="34" charset="0"/>
                </a:rPr>
                <a:t>surface of the  polystyrene petri dish is changed to the hydrophilic state by treating with the plasma needle</a:t>
              </a:r>
              <a:r>
                <a:rPr lang="en-US" altLang="ko-KR" sz="3200" dirty="0" smtClean="0">
                  <a:latin typeface="Arial" panose="020B0604020202020204" pitchFamily="34" charset="0"/>
                  <a:cs typeface="Arial" panose="020B0604020202020204" pitchFamily="34" charset="0"/>
                </a:rPr>
                <a:t>.</a:t>
              </a:r>
            </a:p>
            <a:p>
              <a:pPr marL="542925" indent="-542925" algn="just">
                <a:buFont typeface="+mj-lt"/>
                <a:buAutoNum type="arabicPeriod"/>
              </a:pPr>
              <a:r>
                <a:rPr lang="en-US" altLang="ko-KR" sz="3200" dirty="0">
                  <a:latin typeface="Arial" panose="020B0604020202020204" pitchFamily="34" charset="0"/>
                  <a:cs typeface="Arial" panose="020B0604020202020204" pitchFamily="34" charset="0"/>
                </a:rPr>
                <a:t>The HEK 293/GFP cells </a:t>
              </a:r>
              <a:r>
                <a:rPr lang="en-US" altLang="ko-KR" sz="3200" dirty="0" smtClean="0">
                  <a:latin typeface="Arial" panose="020B0604020202020204" pitchFamily="34" charset="0"/>
                  <a:cs typeface="Arial" panose="020B0604020202020204" pitchFamily="34" charset="0"/>
                </a:rPr>
                <a:t>adhere </a:t>
              </a:r>
              <a:r>
                <a:rPr lang="en-US" altLang="ko-KR" sz="3200" dirty="0">
                  <a:latin typeface="Arial" panose="020B0604020202020204" pitchFamily="34" charset="0"/>
                  <a:cs typeface="Arial" panose="020B0604020202020204" pitchFamily="34" charset="0"/>
                </a:rPr>
                <a:t>and grow on the plasma-treated polystyrene dish by using the developed </a:t>
              </a:r>
              <a:r>
                <a:rPr lang="en-US" altLang="ko-KR" sz="3200" dirty="0" smtClean="0">
                  <a:latin typeface="Arial" panose="020B0604020202020204" pitchFamily="34" charset="0"/>
                  <a:cs typeface="Arial" panose="020B0604020202020204" pitchFamily="34" charset="0"/>
                </a:rPr>
                <a:t>plasma </a:t>
              </a:r>
              <a:r>
                <a:rPr lang="en-US" altLang="ko-KR" sz="3200" dirty="0">
                  <a:latin typeface="Arial" panose="020B0604020202020204" pitchFamily="34" charset="0"/>
                  <a:cs typeface="Arial" panose="020B0604020202020204" pitchFamily="34" charset="0"/>
                </a:rPr>
                <a:t>needle.</a:t>
              </a:r>
              <a:endParaRPr lang="en-US" altLang="ko-KR" sz="3200" dirty="0" smtClean="0">
                <a:latin typeface="Arial" panose="020B0604020202020204" pitchFamily="34" charset="0"/>
                <a:cs typeface="Arial" panose="020B0604020202020204" pitchFamily="34" charset="0"/>
              </a:endParaRPr>
            </a:p>
          </p:txBody>
        </p:sp>
      </p:grpSp>
      <p:grpSp>
        <p:nvGrpSpPr>
          <p:cNvPr id="31" name="그룹 30"/>
          <p:cNvGrpSpPr/>
          <p:nvPr/>
        </p:nvGrpSpPr>
        <p:grpSpPr>
          <a:xfrm>
            <a:off x="16187334" y="39249972"/>
            <a:ext cx="14580376" cy="2076222"/>
            <a:chOff x="16202025" y="38992732"/>
            <a:chExt cx="14580376" cy="2076222"/>
          </a:xfrm>
        </p:grpSpPr>
        <p:sp>
          <p:nvSpPr>
            <p:cNvPr id="53" name="직사각형 6"/>
            <p:cNvSpPr>
              <a:spLocks noChangeArrowheads="1"/>
            </p:cNvSpPr>
            <p:nvPr/>
          </p:nvSpPr>
          <p:spPr bwMode="auto">
            <a:xfrm>
              <a:off x="16277971" y="39991736"/>
              <a:ext cx="1450443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ko-KR" sz="3200" dirty="0"/>
                <a:t>The work was supported by the National Research Foundation of Korea (No. NRF-2017R1D1A1A09000712, 2018R1C1B6009385, 2018M3A9F1023690).</a:t>
              </a:r>
              <a:endParaRPr lang="ko-KR" altLang="ko-KR" sz="3200" dirty="0">
                <a:latin typeface="Arial" panose="020B0604020202020204" pitchFamily="34" charset="0"/>
                <a:ea typeface="Arial Unicode MS" panose="020B0604020202020204" pitchFamily="50" charset="-127"/>
                <a:cs typeface="Arial" panose="020B0604020202020204" pitchFamily="34" charset="0"/>
              </a:endParaRPr>
            </a:p>
          </p:txBody>
        </p:sp>
        <p:sp>
          <p:nvSpPr>
            <p:cNvPr id="377" name="Rectangle 16"/>
            <p:cNvSpPr>
              <a:spLocks noChangeArrowheads="1"/>
            </p:cNvSpPr>
            <p:nvPr/>
          </p:nvSpPr>
          <p:spPr bwMode="auto">
            <a:xfrm>
              <a:off x="16202025" y="38992732"/>
              <a:ext cx="14580000" cy="900000"/>
            </a:xfrm>
            <a:prstGeom prst="rect">
              <a:avLst/>
            </a:prstGeom>
            <a:solidFill>
              <a:srgbClr val="014291"/>
            </a:solidFill>
            <a:ln w="9525">
              <a:solidFill>
                <a:srgbClr val="014291"/>
              </a:solidFill>
              <a:miter lim="800000"/>
              <a:headEnd/>
              <a:tailEnd/>
            </a:ln>
          </p:spPr>
          <p:txBody>
            <a:bodyPr wrap="none" lIns="423527" tIns="211764" rIns="423527" bIns="211764" anchor="ctr"/>
            <a:lstStyle/>
            <a:p>
              <a:pPr defTabSz="4233863"/>
              <a:r>
                <a:rPr lang="de-DE" altLang="ko-KR" sz="4700" b="1" dirty="0">
                  <a:solidFill>
                    <a:schemeClr val="bg1"/>
                  </a:solidFill>
                  <a:latin typeface="Arial" charset="0"/>
                  <a:cs typeface="Arial" charset="0"/>
                </a:rPr>
                <a:t>Acknowledgement</a:t>
              </a:r>
            </a:p>
          </p:txBody>
        </p:sp>
      </p:grpSp>
      <p:sp>
        <p:nvSpPr>
          <p:cNvPr id="99" name="TextBox 98"/>
          <p:cNvSpPr txBox="1"/>
          <p:nvPr/>
        </p:nvSpPr>
        <p:spPr>
          <a:xfrm>
            <a:off x="914135" y="29667596"/>
            <a:ext cx="14567098" cy="707886"/>
          </a:xfrm>
          <a:prstGeom prst="rect">
            <a:avLst/>
          </a:prstGeom>
          <a:noFill/>
        </p:spPr>
        <p:txBody>
          <a:bodyPr wrap="square" rtlCol="0">
            <a:spAutoFit/>
          </a:bodyPr>
          <a:lstStyle/>
          <a:p>
            <a:r>
              <a:rPr lang="en-US" altLang="ko-KR" sz="4000" b="1" dirty="0">
                <a:cs typeface="Times New Roman" panose="02020603050405020304" pitchFamily="18" charset="0"/>
              </a:rPr>
              <a:t>Developed Plasma Needle System</a:t>
            </a:r>
            <a:endParaRPr lang="ko-KR" altLang="en-US" sz="4000" b="1" dirty="0">
              <a:cs typeface="Times New Roman" panose="02020603050405020304" pitchFamily="18" charset="0"/>
            </a:endParaRPr>
          </a:p>
        </p:txBody>
      </p:sp>
      <p:sp>
        <p:nvSpPr>
          <p:cNvPr id="2051" name="Rectangle 16"/>
          <p:cNvSpPr>
            <a:spLocks noChangeArrowheads="1"/>
          </p:cNvSpPr>
          <p:nvPr/>
        </p:nvSpPr>
        <p:spPr bwMode="auto">
          <a:xfrm>
            <a:off x="918330" y="17052896"/>
            <a:ext cx="14580000" cy="900000"/>
          </a:xfrm>
          <a:prstGeom prst="rect">
            <a:avLst/>
          </a:prstGeom>
          <a:solidFill>
            <a:srgbClr val="014291"/>
          </a:solidFill>
          <a:ln w="9525">
            <a:solidFill>
              <a:srgbClr val="014291"/>
            </a:solidFill>
            <a:miter lim="800000"/>
            <a:headEnd/>
            <a:tailEnd/>
          </a:ln>
        </p:spPr>
        <p:txBody>
          <a:bodyPr wrap="none" lIns="423527" tIns="211764" rIns="423527" bIns="211764" anchor="ctr"/>
          <a:lstStyle/>
          <a:p>
            <a:pPr defTabSz="4233863"/>
            <a:r>
              <a:rPr lang="de-DE" altLang="ko-KR" sz="4700" b="1" dirty="0">
                <a:solidFill>
                  <a:schemeClr val="bg1"/>
                </a:solidFill>
                <a:latin typeface="Arial" charset="0"/>
                <a:cs typeface="Arial" charset="0"/>
              </a:rPr>
              <a:t>Methodology</a:t>
            </a:r>
          </a:p>
        </p:txBody>
      </p:sp>
      <p:sp>
        <p:nvSpPr>
          <p:cNvPr id="176" name="TextBox 175"/>
          <p:cNvSpPr txBox="1"/>
          <p:nvPr/>
        </p:nvSpPr>
        <p:spPr>
          <a:xfrm>
            <a:off x="919823" y="18311361"/>
            <a:ext cx="15326388" cy="700192"/>
          </a:xfrm>
          <a:prstGeom prst="rect">
            <a:avLst/>
          </a:prstGeom>
          <a:noFill/>
        </p:spPr>
        <p:txBody>
          <a:bodyPr wrap="square" rtlCol="0">
            <a:spAutoFit/>
          </a:bodyPr>
          <a:lstStyle/>
          <a:p>
            <a:r>
              <a:rPr lang="en-US" altLang="ko-KR" sz="3950" b="1" dirty="0">
                <a:cs typeface="Times New Roman" panose="02020603050405020304" pitchFamily="18" charset="0"/>
              </a:rPr>
              <a:t>Experimental Procedure</a:t>
            </a:r>
            <a:endParaRPr lang="ko-KR" altLang="en-US" sz="3950" b="1" dirty="0">
              <a:cs typeface="Times New Roman" panose="02020603050405020304" pitchFamily="18" charset="0"/>
            </a:endParaRPr>
          </a:p>
        </p:txBody>
      </p:sp>
      <p:sp>
        <p:nvSpPr>
          <p:cNvPr id="265" name="TextBox 264"/>
          <p:cNvSpPr txBox="1"/>
          <p:nvPr/>
        </p:nvSpPr>
        <p:spPr>
          <a:xfrm>
            <a:off x="994642" y="20925115"/>
            <a:ext cx="4129497" cy="1126462"/>
          </a:xfrm>
          <a:prstGeom prst="rect">
            <a:avLst/>
          </a:prstGeom>
          <a:noFill/>
        </p:spPr>
        <p:txBody>
          <a:bodyPr wrap="square" rtlCol="0">
            <a:spAutoFit/>
          </a:bodyPr>
          <a:lstStyle/>
          <a:p>
            <a:pPr algn="ctr">
              <a:lnSpc>
                <a:spcPct val="120000"/>
              </a:lnSpc>
            </a:pPr>
            <a:r>
              <a:rPr lang="en-US" altLang="ko-KR" sz="2800" dirty="0" smtClean="0">
                <a:cs typeface="Times New Roman" panose="02020603050405020304" pitchFamily="18" charset="0"/>
              </a:rPr>
              <a:t>1. Coating </a:t>
            </a:r>
            <a:r>
              <a:rPr lang="en-US" altLang="ko-KR" sz="2800" dirty="0">
                <a:cs typeface="Times New Roman" panose="02020603050405020304" pitchFamily="18" charset="0"/>
              </a:rPr>
              <a:t>of SU-8 </a:t>
            </a:r>
            <a:r>
              <a:rPr lang="en-US" altLang="ko-KR" sz="2800" dirty="0" smtClean="0">
                <a:cs typeface="Times New Roman" panose="02020603050405020304" pitchFamily="18" charset="0"/>
              </a:rPr>
              <a:t>(5 </a:t>
            </a:r>
            <a:r>
              <a:rPr lang="en-US" altLang="ko-KR" sz="2800" dirty="0" err="1" smtClean="0">
                <a:cs typeface="Times New Roman" panose="02020603050405020304" pitchFamily="18" charset="0"/>
              </a:rPr>
              <a:t>μm</a:t>
            </a:r>
            <a:r>
              <a:rPr lang="en-US" altLang="ko-KR" sz="2800" dirty="0" smtClean="0">
                <a:cs typeface="Times New Roman" panose="02020603050405020304" pitchFamily="18" charset="0"/>
              </a:rPr>
              <a:t>) on Si-wafer</a:t>
            </a:r>
            <a:endParaRPr lang="en-US" altLang="ko-KR" sz="2800" dirty="0">
              <a:cs typeface="Times New Roman" panose="02020603050405020304" pitchFamily="18" charset="0"/>
            </a:endParaRPr>
          </a:p>
        </p:txBody>
      </p:sp>
      <p:sp>
        <p:nvSpPr>
          <p:cNvPr id="267" name="TextBox 266"/>
          <p:cNvSpPr txBox="1"/>
          <p:nvPr/>
        </p:nvSpPr>
        <p:spPr>
          <a:xfrm>
            <a:off x="4854118" y="20882942"/>
            <a:ext cx="5881546" cy="1126462"/>
          </a:xfrm>
          <a:prstGeom prst="rect">
            <a:avLst/>
          </a:prstGeom>
          <a:noFill/>
        </p:spPr>
        <p:txBody>
          <a:bodyPr wrap="square" rtlCol="0">
            <a:spAutoFit/>
          </a:bodyPr>
          <a:lstStyle/>
          <a:p>
            <a:pPr algn="ctr">
              <a:lnSpc>
                <a:spcPct val="120000"/>
              </a:lnSpc>
            </a:pPr>
            <a:r>
              <a:rPr lang="en-US" altLang="ko-KR" sz="2800" dirty="0">
                <a:cs typeface="Times New Roman" panose="02020603050405020304" pitchFamily="18" charset="0"/>
              </a:rPr>
              <a:t>2</a:t>
            </a:r>
            <a:r>
              <a:rPr lang="en-US" altLang="ko-KR" sz="2800" dirty="0" smtClean="0">
                <a:cs typeface="Times New Roman" panose="02020603050405020304" pitchFamily="18" charset="0"/>
              </a:rPr>
              <a:t>. </a:t>
            </a:r>
            <a:r>
              <a:rPr lang="en-US" altLang="ko-KR" sz="2800" dirty="0">
                <a:cs typeface="Times New Roman" panose="02020603050405020304" pitchFamily="18" charset="0"/>
              </a:rPr>
              <a:t>UV </a:t>
            </a:r>
            <a:r>
              <a:rPr lang="en-US" altLang="ko-KR" sz="2800" dirty="0" smtClean="0">
                <a:cs typeface="Times New Roman" panose="02020603050405020304" pitchFamily="18" charset="0"/>
              </a:rPr>
              <a:t>exposure</a:t>
            </a:r>
          </a:p>
          <a:p>
            <a:pPr algn="ctr">
              <a:lnSpc>
                <a:spcPct val="120000"/>
              </a:lnSpc>
            </a:pPr>
            <a:r>
              <a:rPr lang="en-US" altLang="ko-KR" sz="2800" dirty="0" smtClean="0">
                <a:cs typeface="Times New Roman" panose="02020603050405020304" pitchFamily="18" charset="0"/>
              </a:rPr>
              <a:t>(Power: 360mW, Wavelength: 365 nm)</a:t>
            </a:r>
            <a:endParaRPr lang="en-US" altLang="ko-KR" sz="2800" dirty="0">
              <a:cs typeface="Times New Roman" panose="02020603050405020304" pitchFamily="18" charset="0"/>
            </a:endParaRPr>
          </a:p>
        </p:txBody>
      </p:sp>
      <p:sp>
        <p:nvSpPr>
          <p:cNvPr id="268" name="TextBox 267"/>
          <p:cNvSpPr txBox="1"/>
          <p:nvPr/>
        </p:nvSpPr>
        <p:spPr>
          <a:xfrm>
            <a:off x="11651586" y="20868427"/>
            <a:ext cx="3740903" cy="609398"/>
          </a:xfrm>
          <a:prstGeom prst="rect">
            <a:avLst/>
          </a:prstGeom>
          <a:noFill/>
        </p:spPr>
        <p:txBody>
          <a:bodyPr wrap="square" rtlCol="0">
            <a:spAutoFit/>
          </a:bodyPr>
          <a:lstStyle/>
          <a:p>
            <a:pPr>
              <a:lnSpc>
                <a:spcPct val="120000"/>
              </a:lnSpc>
            </a:pPr>
            <a:r>
              <a:rPr lang="en-US" altLang="ko-KR" sz="2800" dirty="0">
                <a:cs typeface="Times New Roman" panose="02020603050405020304" pitchFamily="18" charset="0"/>
              </a:rPr>
              <a:t>3</a:t>
            </a:r>
            <a:r>
              <a:rPr lang="en-US" altLang="ko-KR" sz="2800" dirty="0" smtClean="0">
                <a:cs typeface="Times New Roman" panose="02020603050405020304" pitchFamily="18" charset="0"/>
              </a:rPr>
              <a:t>. </a:t>
            </a:r>
            <a:r>
              <a:rPr lang="en-US" altLang="ko-KR" sz="2800" dirty="0">
                <a:cs typeface="Times New Roman" panose="02020603050405020304" pitchFamily="18" charset="0"/>
              </a:rPr>
              <a:t>Development of SU-8</a:t>
            </a:r>
          </a:p>
        </p:txBody>
      </p:sp>
      <p:sp>
        <p:nvSpPr>
          <p:cNvPr id="269" name="TextBox 268"/>
          <p:cNvSpPr txBox="1"/>
          <p:nvPr/>
        </p:nvSpPr>
        <p:spPr>
          <a:xfrm>
            <a:off x="5972124" y="24669466"/>
            <a:ext cx="4472411" cy="609398"/>
          </a:xfrm>
          <a:prstGeom prst="rect">
            <a:avLst/>
          </a:prstGeom>
          <a:noFill/>
        </p:spPr>
        <p:txBody>
          <a:bodyPr wrap="square" rtlCol="0">
            <a:spAutoFit/>
          </a:bodyPr>
          <a:lstStyle/>
          <a:p>
            <a:pPr>
              <a:lnSpc>
                <a:spcPct val="120000"/>
              </a:lnSpc>
            </a:pPr>
            <a:r>
              <a:rPr lang="en-US" altLang="ko-KR" sz="2800" dirty="0">
                <a:cs typeface="Times New Roman" panose="02020603050405020304" pitchFamily="18" charset="0"/>
              </a:rPr>
              <a:t>5</a:t>
            </a:r>
            <a:r>
              <a:rPr lang="en-US" altLang="ko-KR" sz="2800" dirty="0" smtClean="0">
                <a:cs typeface="Times New Roman" panose="02020603050405020304" pitchFamily="18" charset="0"/>
              </a:rPr>
              <a:t>. </a:t>
            </a:r>
            <a:r>
              <a:rPr lang="en-US" altLang="ko-KR" sz="2800" dirty="0">
                <a:cs typeface="Times New Roman" panose="02020603050405020304" pitchFamily="18" charset="0"/>
              </a:rPr>
              <a:t>Fabrication of </a:t>
            </a:r>
            <a:r>
              <a:rPr lang="en-US" altLang="ko-KR" sz="2800" dirty="0" smtClean="0">
                <a:cs typeface="Times New Roman" panose="02020603050405020304" pitchFamily="18" charset="0"/>
              </a:rPr>
              <a:t>PDMS Mold</a:t>
            </a:r>
            <a:endParaRPr lang="en-US" altLang="ko-KR" sz="2800" dirty="0">
              <a:cs typeface="Times New Roman" panose="02020603050405020304" pitchFamily="18" charset="0"/>
            </a:endParaRPr>
          </a:p>
        </p:txBody>
      </p:sp>
      <p:sp>
        <p:nvSpPr>
          <p:cNvPr id="272" name="TextBox 271"/>
          <p:cNvSpPr txBox="1"/>
          <p:nvPr/>
        </p:nvSpPr>
        <p:spPr>
          <a:xfrm>
            <a:off x="1212851" y="24647710"/>
            <a:ext cx="3315018" cy="609398"/>
          </a:xfrm>
          <a:prstGeom prst="rect">
            <a:avLst/>
          </a:prstGeom>
          <a:noFill/>
        </p:spPr>
        <p:txBody>
          <a:bodyPr wrap="square" rtlCol="0">
            <a:spAutoFit/>
          </a:bodyPr>
          <a:lstStyle/>
          <a:p>
            <a:pPr>
              <a:lnSpc>
                <a:spcPct val="120000"/>
              </a:lnSpc>
            </a:pPr>
            <a:r>
              <a:rPr lang="en-US" altLang="ko-KR" sz="2800" dirty="0">
                <a:cs typeface="Times New Roman" panose="02020603050405020304" pitchFamily="18" charset="0"/>
              </a:rPr>
              <a:t>4</a:t>
            </a:r>
            <a:r>
              <a:rPr lang="en-US" altLang="ko-KR" sz="2800" dirty="0" smtClean="0">
                <a:cs typeface="Times New Roman" panose="02020603050405020304" pitchFamily="18" charset="0"/>
              </a:rPr>
              <a:t>. Molding of PDMS</a:t>
            </a:r>
            <a:endParaRPr lang="en-US" altLang="ko-KR" sz="2800" dirty="0">
              <a:cs typeface="Times New Roman" panose="02020603050405020304" pitchFamily="18" charset="0"/>
            </a:endParaRPr>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86601" y="9426006"/>
            <a:ext cx="3884724" cy="3928328"/>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29343" y="9443384"/>
            <a:ext cx="4578864" cy="3910950"/>
          </a:xfrm>
          <a:prstGeom prst="rect">
            <a:avLst/>
          </a:prstGeom>
        </p:spPr>
      </p:pic>
      <p:sp>
        <p:nvSpPr>
          <p:cNvPr id="156" name="TextBox 155"/>
          <p:cNvSpPr txBox="1"/>
          <p:nvPr/>
        </p:nvSpPr>
        <p:spPr>
          <a:xfrm>
            <a:off x="16154200" y="7269965"/>
            <a:ext cx="11460396" cy="707886"/>
          </a:xfrm>
          <a:prstGeom prst="rect">
            <a:avLst/>
          </a:prstGeom>
          <a:noFill/>
        </p:spPr>
        <p:txBody>
          <a:bodyPr wrap="square" rtlCol="0">
            <a:spAutoFit/>
          </a:bodyPr>
          <a:lstStyle/>
          <a:p>
            <a:r>
              <a:rPr lang="en-US" altLang="ko-KR" sz="4000" b="1" dirty="0">
                <a:cs typeface="Times New Roman" panose="02020603050405020304" pitchFamily="18" charset="0"/>
              </a:rPr>
              <a:t>Microfluidic Chip</a:t>
            </a:r>
            <a:endParaRPr lang="ko-KR" altLang="en-US" sz="4000" b="1" dirty="0">
              <a:solidFill>
                <a:srgbClr val="FF0000"/>
              </a:solidFill>
              <a:cs typeface="Times New Roman" panose="02020603050405020304" pitchFamily="18" charset="0"/>
            </a:endParaRPr>
          </a:p>
        </p:txBody>
      </p:sp>
      <p:sp>
        <p:nvSpPr>
          <p:cNvPr id="384" name="TextBox 383"/>
          <p:cNvSpPr txBox="1"/>
          <p:nvPr/>
        </p:nvSpPr>
        <p:spPr>
          <a:xfrm>
            <a:off x="16170609" y="8108905"/>
            <a:ext cx="14534258" cy="1126462"/>
          </a:xfrm>
          <a:prstGeom prst="rect">
            <a:avLst/>
          </a:prstGeom>
          <a:noFill/>
        </p:spPr>
        <p:txBody>
          <a:bodyPr wrap="square" rtlCol="0">
            <a:spAutoFit/>
          </a:bodyPr>
          <a:lstStyle/>
          <a:p>
            <a:pPr>
              <a:lnSpc>
                <a:spcPct val="120000"/>
              </a:lnSpc>
            </a:pPr>
            <a:r>
              <a:rPr lang="en-US" altLang="ko-KR" sz="2800" dirty="0">
                <a:cs typeface="Times New Roman" panose="02020603050405020304" pitchFamily="18" charset="0"/>
              </a:rPr>
              <a:t>Microfluidic </a:t>
            </a:r>
            <a:r>
              <a:rPr lang="en-US" altLang="ko-KR" sz="2800" dirty="0" smtClean="0">
                <a:cs typeface="Times New Roman" panose="02020603050405020304" pitchFamily="18" charset="0"/>
              </a:rPr>
              <a:t>chip was </a:t>
            </a:r>
            <a:r>
              <a:rPr lang="en-US" altLang="ko-KR" sz="2800" dirty="0">
                <a:cs typeface="Times New Roman" panose="02020603050405020304" pitchFamily="18" charset="0"/>
              </a:rPr>
              <a:t>fabricated to evaluate the hydrophilic surface modification of plasma </a:t>
            </a:r>
            <a:r>
              <a:rPr lang="en-US" altLang="ko-KR" sz="2800" dirty="0" smtClean="0">
                <a:cs typeface="Times New Roman" panose="02020603050405020304" pitchFamily="18" charset="0"/>
              </a:rPr>
              <a:t>needle.</a:t>
            </a:r>
            <a:endParaRPr lang="en-US" altLang="ko-KR" sz="2800" dirty="0">
              <a:cs typeface="Times New Roman" panose="02020603050405020304" pitchFamily="18" charset="0"/>
            </a:endParaRPr>
          </a:p>
          <a:p>
            <a:pPr>
              <a:lnSpc>
                <a:spcPct val="120000"/>
              </a:lnSpc>
            </a:pPr>
            <a:r>
              <a:rPr lang="en-US" altLang="ko-KR" sz="2800" dirty="0" smtClean="0">
                <a:cs typeface="Times New Roman" panose="02020603050405020304" pitchFamily="18" charset="0"/>
              </a:rPr>
              <a:t>Microchannel with a height of 5 </a:t>
            </a:r>
            <a:r>
              <a:rPr lang="el-GR" altLang="ko-KR" sz="2800" dirty="0" smtClean="0">
                <a:cs typeface="Times New Roman" panose="02020603050405020304" pitchFamily="18" charset="0"/>
              </a:rPr>
              <a:t>μ</a:t>
            </a:r>
            <a:r>
              <a:rPr lang="en-US" altLang="ko-KR" sz="2800" dirty="0" smtClean="0">
                <a:cs typeface="Times New Roman" panose="02020603050405020304" pitchFamily="18" charset="0"/>
              </a:rPr>
              <a:t>m, width of 40 </a:t>
            </a:r>
            <a:r>
              <a:rPr lang="el-GR" altLang="ko-KR" sz="2800" dirty="0" smtClean="0">
                <a:cs typeface="Times New Roman" panose="02020603050405020304" pitchFamily="18" charset="0"/>
              </a:rPr>
              <a:t>μ</a:t>
            </a:r>
            <a:r>
              <a:rPr lang="en-US" altLang="ko-KR" sz="2800" dirty="0" smtClean="0">
                <a:cs typeface="Times New Roman" panose="02020603050405020304" pitchFamily="18" charset="0"/>
              </a:rPr>
              <a:t>m</a:t>
            </a:r>
            <a:endParaRPr lang="en-US" altLang="ko-KR" sz="2800" dirty="0">
              <a:cs typeface="Times New Roman" panose="02020603050405020304" pitchFamily="18" charset="0"/>
            </a:endParaRPr>
          </a:p>
        </p:txBody>
      </p:sp>
      <p:sp>
        <p:nvSpPr>
          <p:cNvPr id="109" name="타원 108"/>
          <p:cNvSpPr/>
          <p:nvPr/>
        </p:nvSpPr>
        <p:spPr>
          <a:xfrm>
            <a:off x="22915464" y="11368272"/>
            <a:ext cx="451758" cy="44134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134"/>
          <p:cNvSpPr/>
          <p:nvPr/>
        </p:nvSpPr>
        <p:spPr>
          <a:xfrm rot="10800000">
            <a:off x="18244849" y="10975517"/>
            <a:ext cx="325368" cy="33003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TextBox 170"/>
          <p:cNvSpPr txBox="1"/>
          <p:nvPr/>
        </p:nvSpPr>
        <p:spPr>
          <a:xfrm>
            <a:off x="16343377" y="9456778"/>
            <a:ext cx="2030895" cy="496867"/>
          </a:xfrm>
          <a:prstGeom prst="rect">
            <a:avLst/>
          </a:prstGeom>
          <a:noFill/>
        </p:spPr>
        <p:txBody>
          <a:bodyPr wrap="square" rtlCol="0">
            <a:spAutoFit/>
          </a:bodyPr>
          <a:lstStyle/>
          <a:p>
            <a:pPr>
              <a:lnSpc>
                <a:spcPct val="120000"/>
              </a:lnSpc>
            </a:pPr>
            <a:r>
              <a:rPr lang="en-US" altLang="ko-KR" sz="2400" b="1" dirty="0">
                <a:cs typeface="Times New Roman" panose="02020603050405020304" pitchFamily="18" charset="0"/>
              </a:rPr>
              <a:t>(a)</a:t>
            </a:r>
            <a:endParaRPr lang="en-US" altLang="ko-KR" sz="2800" b="1" dirty="0">
              <a:cs typeface="Times New Roman" panose="02020603050405020304" pitchFamily="18" charset="0"/>
            </a:endParaRPr>
          </a:p>
        </p:txBody>
      </p:sp>
      <p:sp>
        <p:nvSpPr>
          <p:cNvPr id="172" name="TextBox 171"/>
          <p:cNvSpPr txBox="1"/>
          <p:nvPr/>
        </p:nvSpPr>
        <p:spPr>
          <a:xfrm>
            <a:off x="21386601" y="9432089"/>
            <a:ext cx="2030895" cy="496867"/>
          </a:xfrm>
          <a:prstGeom prst="rect">
            <a:avLst/>
          </a:prstGeom>
          <a:noFill/>
        </p:spPr>
        <p:txBody>
          <a:bodyPr wrap="square" rtlCol="0">
            <a:spAutoFit/>
          </a:bodyPr>
          <a:lstStyle/>
          <a:p>
            <a:pPr>
              <a:lnSpc>
                <a:spcPct val="120000"/>
              </a:lnSpc>
            </a:pPr>
            <a:r>
              <a:rPr lang="en-US" altLang="ko-KR" sz="2400" b="1" dirty="0">
                <a:cs typeface="Times New Roman" panose="02020603050405020304" pitchFamily="18" charset="0"/>
              </a:rPr>
              <a:t>(b)</a:t>
            </a:r>
            <a:endParaRPr lang="en-US" altLang="ko-KR" sz="2800" b="1" dirty="0">
              <a:cs typeface="Times New Roman" panose="02020603050405020304" pitchFamily="18" charset="0"/>
            </a:endParaRPr>
          </a:p>
        </p:txBody>
      </p:sp>
      <p:sp>
        <p:nvSpPr>
          <p:cNvPr id="174" name="TextBox 173"/>
          <p:cNvSpPr txBox="1"/>
          <p:nvPr/>
        </p:nvSpPr>
        <p:spPr>
          <a:xfrm>
            <a:off x="16329343" y="13851502"/>
            <a:ext cx="15213216" cy="609398"/>
          </a:xfrm>
          <a:prstGeom prst="rect">
            <a:avLst/>
          </a:prstGeom>
          <a:noFill/>
        </p:spPr>
        <p:txBody>
          <a:bodyPr wrap="square" rtlCol="0">
            <a:spAutoFit/>
          </a:bodyPr>
          <a:lstStyle/>
          <a:p>
            <a:pPr>
              <a:lnSpc>
                <a:spcPct val="120000"/>
              </a:lnSpc>
            </a:pPr>
            <a:r>
              <a:rPr lang="en-US" altLang="ko-KR" sz="2800" dirty="0" smtClean="0">
                <a:cs typeface="Times New Roman" panose="02020603050405020304" pitchFamily="18" charset="0"/>
              </a:rPr>
              <a:t>Fabricated </a:t>
            </a:r>
            <a:r>
              <a:rPr lang="en-US" altLang="ko-KR" sz="2800" dirty="0">
                <a:cs typeface="Times New Roman" panose="02020603050405020304" pitchFamily="18" charset="0"/>
              </a:rPr>
              <a:t>SU-8 mold </a:t>
            </a:r>
            <a:r>
              <a:rPr lang="en-US" altLang="ko-KR" sz="2800" dirty="0" smtClean="0">
                <a:cs typeface="Times New Roman" panose="02020603050405020304" pitchFamily="18" charset="0"/>
              </a:rPr>
              <a:t>(a), </a:t>
            </a:r>
            <a:r>
              <a:rPr lang="en-US" altLang="ko-KR" sz="2800" dirty="0">
                <a:cs typeface="Times New Roman" panose="02020603050405020304" pitchFamily="18" charset="0"/>
              </a:rPr>
              <a:t>micro-fluidic devise discharge test using </a:t>
            </a:r>
            <a:r>
              <a:rPr lang="en-US" altLang="ko-KR" sz="2800" dirty="0" err="1">
                <a:cs typeface="Times New Roman" panose="02020603050405020304" pitchFamily="18" charset="0"/>
              </a:rPr>
              <a:t>bule</a:t>
            </a:r>
            <a:r>
              <a:rPr lang="en-US" altLang="ko-KR" sz="2800" dirty="0">
                <a:cs typeface="Times New Roman" panose="02020603050405020304" pitchFamily="18" charset="0"/>
              </a:rPr>
              <a:t> and red </a:t>
            </a:r>
            <a:r>
              <a:rPr lang="en-US" altLang="ko-KR" sz="2800" dirty="0" smtClean="0">
                <a:cs typeface="Times New Roman" panose="02020603050405020304" pitchFamily="18" charset="0"/>
              </a:rPr>
              <a:t>ink (b), (c)</a:t>
            </a:r>
            <a:endParaRPr lang="en-US" altLang="ko-KR" sz="2800" dirty="0">
              <a:cs typeface="Times New Roman" panose="02020603050405020304" pitchFamily="18" charset="0"/>
            </a:endParaRPr>
          </a:p>
        </p:txBody>
      </p:sp>
      <p:sp>
        <p:nvSpPr>
          <p:cNvPr id="316" name="직사각형 315"/>
          <p:cNvSpPr/>
          <p:nvPr/>
        </p:nvSpPr>
        <p:spPr>
          <a:xfrm>
            <a:off x="16158290" y="25287302"/>
            <a:ext cx="13425184" cy="707886"/>
          </a:xfrm>
          <a:prstGeom prst="rect">
            <a:avLst/>
          </a:prstGeom>
          <a:noFill/>
        </p:spPr>
        <p:txBody>
          <a:bodyPr wrap="square">
            <a:spAutoFit/>
          </a:bodyPr>
          <a:lstStyle/>
          <a:p>
            <a:r>
              <a:rPr lang="en-US" altLang="ko-KR" sz="4000" b="1" dirty="0" smtClean="0">
                <a:cs typeface="Times New Roman" panose="02020603050405020304" pitchFamily="18" charset="0"/>
              </a:rPr>
              <a:t>Phase contrast &amp; Fluorescent microscope images</a:t>
            </a:r>
          </a:p>
        </p:txBody>
      </p:sp>
      <p:grpSp>
        <p:nvGrpSpPr>
          <p:cNvPr id="4" name="그룹 3"/>
          <p:cNvGrpSpPr/>
          <p:nvPr/>
        </p:nvGrpSpPr>
        <p:grpSpPr>
          <a:xfrm>
            <a:off x="16154200" y="30243660"/>
            <a:ext cx="14314837" cy="2757758"/>
            <a:chOff x="16124867" y="28998070"/>
            <a:chExt cx="14314837" cy="2757758"/>
          </a:xfrm>
        </p:grpSpPr>
        <p:pic>
          <p:nvPicPr>
            <p:cNvPr id="792" name="그림 7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24867" y="28998070"/>
              <a:ext cx="14314837" cy="2757758"/>
            </a:xfrm>
            <a:prstGeom prst="rect">
              <a:avLst/>
            </a:prstGeom>
          </p:spPr>
        </p:pic>
        <p:sp>
          <p:nvSpPr>
            <p:cNvPr id="98" name="TextBox 97"/>
            <p:cNvSpPr txBox="1"/>
            <p:nvPr/>
          </p:nvSpPr>
          <p:spPr>
            <a:xfrm>
              <a:off x="21329535" y="31190248"/>
              <a:ext cx="963837" cy="400110"/>
            </a:xfrm>
            <a:prstGeom prst="rect">
              <a:avLst/>
            </a:prstGeom>
            <a:noFill/>
          </p:spPr>
          <p:txBody>
            <a:bodyPr wrap="square" rtlCol="0">
              <a:spAutoFit/>
            </a:bodyPr>
            <a:lstStyle/>
            <a:p>
              <a:r>
                <a:rPr lang="en-US" altLang="ko-KR" sz="2000" dirty="0" smtClean="0"/>
                <a:t>200 </a:t>
              </a:r>
              <a:r>
                <a:rPr lang="el-GR" altLang="ko-KR" sz="2000" dirty="0" smtClean="0">
                  <a:cs typeface="Times New Roman" panose="02020603050405020304" pitchFamily="18" charset="0"/>
                </a:rPr>
                <a:t>μ</a:t>
              </a:r>
              <a:r>
                <a:rPr lang="en-US" altLang="ko-KR" sz="2000" dirty="0" smtClean="0"/>
                <a:t>m</a:t>
              </a:r>
              <a:endParaRPr lang="ko-KR" altLang="en-US" sz="2000" dirty="0"/>
            </a:p>
          </p:txBody>
        </p:sp>
        <p:sp>
          <p:nvSpPr>
            <p:cNvPr id="793" name="TextBox 792"/>
            <p:cNvSpPr txBox="1"/>
            <p:nvPr/>
          </p:nvSpPr>
          <p:spPr>
            <a:xfrm>
              <a:off x="28577141" y="31190248"/>
              <a:ext cx="1146128" cy="400110"/>
            </a:xfrm>
            <a:prstGeom prst="rect">
              <a:avLst/>
            </a:prstGeom>
            <a:noFill/>
          </p:spPr>
          <p:txBody>
            <a:bodyPr wrap="square" rtlCol="0">
              <a:spAutoFit/>
            </a:bodyPr>
            <a:lstStyle/>
            <a:p>
              <a:r>
                <a:rPr lang="en-US" altLang="ko-KR" sz="2000" dirty="0" smtClean="0">
                  <a:solidFill>
                    <a:schemeClr val="bg1"/>
                  </a:solidFill>
                </a:rPr>
                <a:t>200 </a:t>
              </a:r>
              <a:r>
                <a:rPr lang="el-GR" altLang="ko-KR" sz="2000" dirty="0" smtClean="0">
                  <a:solidFill>
                    <a:schemeClr val="bg1"/>
                  </a:solidFill>
                  <a:cs typeface="Times New Roman" panose="02020603050405020304" pitchFamily="18" charset="0"/>
                </a:rPr>
                <a:t>μ</a:t>
              </a:r>
              <a:r>
                <a:rPr lang="en-US" altLang="ko-KR" sz="2000" dirty="0" smtClean="0">
                  <a:solidFill>
                    <a:schemeClr val="bg1"/>
                  </a:solidFill>
                </a:rPr>
                <a:t>m</a:t>
              </a:r>
              <a:endParaRPr lang="ko-KR" altLang="en-US" sz="2000" dirty="0">
                <a:solidFill>
                  <a:schemeClr val="bg1"/>
                </a:solidFill>
              </a:endParaRPr>
            </a:p>
          </p:txBody>
        </p:sp>
      </p:grpSp>
      <p:sp>
        <p:nvSpPr>
          <p:cNvPr id="202" name="TextBox 201"/>
          <p:cNvSpPr txBox="1"/>
          <p:nvPr/>
        </p:nvSpPr>
        <p:spPr>
          <a:xfrm>
            <a:off x="16178483" y="30245936"/>
            <a:ext cx="599606" cy="496867"/>
          </a:xfrm>
          <a:prstGeom prst="rect">
            <a:avLst/>
          </a:prstGeom>
          <a:noFill/>
        </p:spPr>
        <p:txBody>
          <a:bodyPr wrap="square" rtlCol="0">
            <a:spAutoFit/>
          </a:bodyPr>
          <a:lstStyle/>
          <a:p>
            <a:pPr>
              <a:lnSpc>
                <a:spcPct val="120000"/>
              </a:lnSpc>
            </a:pPr>
            <a:r>
              <a:rPr lang="en-US" altLang="ko-KR" sz="2400" b="1" dirty="0" smtClean="0">
                <a:cs typeface="Times New Roman" panose="02020603050405020304" pitchFamily="18" charset="0"/>
              </a:rPr>
              <a:t>(c)</a:t>
            </a:r>
            <a:endParaRPr lang="en-US" altLang="ko-KR" sz="2800" b="1" dirty="0">
              <a:cs typeface="Times New Roman" panose="02020603050405020304" pitchFamily="18" charset="0"/>
            </a:endParaRPr>
          </a:p>
        </p:txBody>
      </p:sp>
      <p:sp>
        <p:nvSpPr>
          <p:cNvPr id="203" name="TextBox 202"/>
          <p:cNvSpPr txBox="1"/>
          <p:nvPr/>
        </p:nvSpPr>
        <p:spPr>
          <a:xfrm>
            <a:off x="23489496" y="30243660"/>
            <a:ext cx="633410" cy="496867"/>
          </a:xfrm>
          <a:prstGeom prst="rect">
            <a:avLst/>
          </a:prstGeom>
          <a:noFill/>
        </p:spPr>
        <p:txBody>
          <a:bodyPr wrap="square" rtlCol="0">
            <a:spAutoFit/>
          </a:bodyPr>
          <a:lstStyle/>
          <a:p>
            <a:pPr>
              <a:lnSpc>
                <a:spcPct val="120000"/>
              </a:lnSpc>
            </a:pPr>
            <a:r>
              <a:rPr lang="en-US" altLang="ko-KR" sz="2400" b="1" dirty="0" smtClean="0">
                <a:solidFill>
                  <a:schemeClr val="bg1"/>
                </a:solidFill>
                <a:cs typeface="Times New Roman" panose="02020603050405020304" pitchFamily="18" charset="0"/>
              </a:rPr>
              <a:t>(d)</a:t>
            </a:r>
            <a:endParaRPr lang="en-US" altLang="ko-KR" sz="2800" b="1" dirty="0">
              <a:solidFill>
                <a:schemeClr val="bg1"/>
              </a:solidFill>
              <a:cs typeface="Times New Roman" panose="02020603050405020304" pitchFamily="18" charset="0"/>
            </a:endParaRPr>
          </a:p>
        </p:txBody>
      </p:sp>
      <p:sp>
        <p:nvSpPr>
          <p:cNvPr id="205" name="TextBox 204"/>
          <p:cNvSpPr txBox="1"/>
          <p:nvPr/>
        </p:nvSpPr>
        <p:spPr>
          <a:xfrm>
            <a:off x="16233449" y="33005630"/>
            <a:ext cx="14421502" cy="1126462"/>
          </a:xfrm>
          <a:prstGeom prst="rect">
            <a:avLst/>
          </a:prstGeom>
          <a:noFill/>
        </p:spPr>
        <p:txBody>
          <a:bodyPr wrap="square" rtlCol="0">
            <a:spAutoFit/>
          </a:bodyPr>
          <a:lstStyle/>
          <a:p>
            <a:pPr>
              <a:lnSpc>
                <a:spcPct val="120000"/>
              </a:lnSpc>
            </a:pPr>
            <a:r>
              <a:rPr lang="en-US" altLang="ko-KR" sz="2800" dirty="0" smtClean="0">
                <a:cs typeface="Times New Roman" panose="02020603050405020304" pitchFamily="18" charset="0"/>
              </a:rPr>
              <a:t>Phase contrast microscope images of HEK 293/GFP cell cultured 3 days on </a:t>
            </a:r>
            <a:r>
              <a:rPr lang="en-US" altLang="ko-KR" sz="2800" dirty="0" err="1" smtClean="0">
                <a:cs typeface="Times New Roman" panose="02020603050405020304" pitchFamily="18" charset="0"/>
              </a:rPr>
              <a:t>Ar</a:t>
            </a:r>
            <a:r>
              <a:rPr lang="en-US" altLang="ko-KR" sz="2800" dirty="0" smtClean="0">
                <a:cs typeface="Times New Roman" panose="02020603050405020304" pitchFamily="18" charset="0"/>
              </a:rPr>
              <a:t> plasma treated </a:t>
            </a:r>
            <a:r>
              <a:rPr lang="en-US" altLang="ko-KR" sz="2800" dirty="0" err="1" smtClean="0">
                <a:cs typeface="Times New Roman" panose="02020603050405020304" pitchFamily="18" charset="0"/>
              </a:rPr>
              <a:t>porystyrene</a:t>
            </a:r>
            <a:r>
              <a:rPr lang="en-US" altLang="ko-KR" sz="2800" dirty="0" smtClean="0">
                <a:cs typeface="Times New Roman" panose="02020603050405020304" pitchFamily="18" charset="0"/>
              </a:rPr>
              <a:t> petri dish (c), and fluorescent image (d) </a:t>
            </a:r>
            <a:endParaRPr lang="en-US" altLang="ko-KR" sz="2800" dirty="0">
              <a:cs typeface="Times New Roman" panose="02020603050405020304" pitchFamily="18" charset="0"/>
            </a:endParaRPr>
          </a:p>
        </p:txBody>
      </p:sp>
      <p:sp>
        <p:nvSpPr>
          <p:cNvPr id="191" name="TextBox 190"/>
          <p:cNvSpPr txBox="1"/>
          <p:nvPr/>
        </p:nvSpPr>
        <p:spPr>
          <a:xfrm>
            <a:off x="5784648" y="28981743"/>
            <a:ext cx="4186197" cy="523220"/>
          </a:xfrm>
          <a:prstGeom prst="rect">
            <a:avLst/>
          </a:prstGeom>
          <a:noFill/>
        </p:spPr>
        <p:txBody>
          <a:bodyPr wrap="square" rtlCol="0">
            <a:spAutoFit/>
          </a:bodyPr>
          <a:lstStyle/>
          <a:p>
            <a:r>
              <a:rPr lang="en-US" altLang="ko-KR" sz="2800" dirty="0" smtClean="0"/>
              <a:t>8. Removing PDMS mold</a:t>
            </a:r>
            <a:endParaRPr lang="ko-KR" altLang="en-US" sz="2800" dirty="0"/>
          </a:p>
        </p:txBody>
      </p:sp>
      <p:grpSp>
        <p:nvGrpSpPr>
          <p:cNvPr id="33" name="그룹 32"/>
          <p:cNvGrpSpPr/>
          <p:nvPr/>
        </p:nvGrpSpPr>
        <p:grpSpPr>
          <a:xfrm>
            <a:off x="21328999" y="32763940"/>
            <a:ext cx="990000" cy="172754"/>
            <a:chOff x="21328999" y="32515415"/>
            <a:chExt cx="990000" cy="172754"/>
          </a:xfrm>
        </p:grpSpPr>
        <p:cxnSp>
          <p:nvCxnSpPr>
            <p:cNvPr id="224" name="직선 연결선 223"/>
            <p:cNvCxnSpPr/>
            <p:nvPr/>
          </p:nvCxnSpPr>
          <p:spPr>
            <a:xfrm rot="5400000">
              <a:off x="21246744" y="32601792"/>
              <a:ext cx="172754"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225" name="직선 연결선 224"/>
            <p:cNvCxnSpPr/>
            <p:nvPr/>
          </p:nvCxnSpPr>
          <p:spPr>
            <a:xfrm rot="5400000">
              <a:off x="22228543" y="32601792"/>
              <a:ext cx="172754"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289" name="직선 연결선 288"/>
            <p:cNvCxnSpPr/>
            <p:nvPr/>
          </p:nvCxnSpPr>
          <p:spPr>
            <a:xfrm>
              <a:off x="21328999" y="32601792"/>
              <a:ext cx="990000"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grpSp>
      <p:sp>
        <p:nvSpPr>
          <p:cNvPr id="296" name="TextBox 295"/>
          <p:cNvSpPr txBox="1"/>
          <p:nvPr/>
        </p:nvSpPr>
        <p:spPr>
          <a:xfrm>
            <a:off x="22401196" y="32507513"/>
            <a:ext cx="677628" cy="496867"/>
          </a:xfrm>
          <a:prstGeom prst="rect">
            <a:avLst/>
          </a:prstGeom>
          <a:noFill/>
        </p:spPr>
        <p:txBody>
          <a:bodyPr wrap="square" rtlCol="0">
            <a:spAutoFit/>
          </a:bodyPr>
          <a:lstStyle/>
          <a:p>
            <a:pPr>
              <a:lnSpc>
                <a:spcPct val="120000"/>
              </a:lnSpc>
            </a:pPr>
            <a:r>
              <a:rPr lang="en-US" altLang="ko-KR" sz="2400" b="1" dirty="0" smtClean="0">
                <a:cs typeface="Times New Roman" panose="02020603050405020304" pitchFamily="18" charset="0"/>
              </a:rPr>
              <a:t>x40</a:t>
            </a:r>
            <a:endParaRPr lang="en-US" altLang="ko-KR" sz="2400" b="1" dirty="0">
              <a:cs typeface="Times New Roman" panose="02020603050405020304" pitchFamily="18" charset="0"/>
            </a:endParaRPr>
          </a:p>
        </p:txBody>
      </p:sp>
      <p:sp>
        <p:nvSpPr>
          <p:cNvPr id="297" name="TextBox 296"/>
          <p:cNvSpPr txBox="1"/>
          <p:nvPr/>
        </p:nvSpPr>
        <p:spPr>
          <a:xfrm>
            <a:off x="29730078" y="32516234"/>
            <a:ext cx="677628" cy="496867"/>
          </a:xfrm>
          <a:prstGeom prst="rect">
            <a:avLst/>
          </a:prstGeom>
          <a:noFill/>
          <a:ln>
            <a:noFill/>
          </a:ln>
        </p:spPr>
        <p:txBody>
          <a:bodyPr wrap="square" rtlCol="0">
            <a:spAutoFit/>
          </a:bodyPr>
          <a:lstStyle/>
          <a:p>
            <a:pPr>
              <a:lnSpc>
                <a:spcPct val="120000"/>
              </a:lnSpc>
            </a:pPr>
            <a:r>
              <a:rPr lang="en-US" altLang="ko-KR" sz="2400" b="1" dirty="0" smtClean="0">
                <a:solidFill>
                  <a:schemeClr val="bg1"/>
                </a:solidFill>
                <a:cs typeface="Times New Roman" panose="02020603050405020304" pitchFamily="18" charset="0"/>
              </a:rPr>
              <a:t>x40</a:t>
            </a:r>
            <a:endParaRPr lang="en-US" altLang="ko-KR" sz="2400" b="1" dirty="0">
              <a:solidFill>
                <a:schemeClr val="bg1"/>
              </a:solidFill>
              <a:cs typeface="Times New Roman" panose="02020603050405020304" pitchFamily="18" charset="0"/>
            </a:endParaRPr>
          </a:p>
        </p:txBody>
      </p:sp>
      <p:pic>
        <p:nvPicPr>
          <p:cNvPr id="208" name="그림 2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91588" y="288332"/>
            <a:ext cx="5763363" cy="5790791"/>
          </a:xfrm>
          <a:prstGeom prst="rect">
            <a:avLst/>
          </a:prstGeom>
          <a:ln>
            <a:noFill/>
          </a:ln>
        </p:spPr>
      </p:pic>
      <p:cxnSp>
        <p:nvCxnSpPr>
          <p:cNvPr id="25" name="직선 화살표 연결선 24"/>
          <p:cNvCxnSpPr>
            <a:stCxn id="135" idx="2"/>
            <a:endCxn id="109" idx="2"/>
          </p:cNvCxnSpPr>
          <p:nvPr/>
        </p:nvCxnSpPr>
        <p:spPr>
          <a:xfrm>
            <a:off x="18570217" y="11140536"/>
            <a:ext cx="4345247" cy="448406"/>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247" name="그룹 246"/>
          <p:cNvGrpSpPr/>
          <p:nvPr/>
        </p:nvGrpSpPr>
        <p:grpSpPr>
          <a:xfrm>
            <a:off x="16246211" y="14833948"/>
            <a:ext cx="14357414" cy="9770594"/>
            <a:chOff x="16246211" y="18083633"/>
            <a:chExt cx="15307700" cy="9770594"/>
          </a:xfrm>
        </p:grpSpPr>
        <p:sp>
          <p:nvSpPr>
            <p:cNvPr id="248" name="TextBox 247"/>
            <p:cNvSpPr txBox="1"/>
            <p:nvPr/>
          </p:nvSpPr>
          <p:spPr>
            <a:xfrm>
              <a:off x="16246211" y="18083633"/>
              <a:ext cx="12540516" cy="1323439"/>
            </a:xfrm>
            <a:prstGeom prst="rect">
              <a:avLst/>
            </a:prstGeom>
            <a:noFill/>
          </p:spPr>
          <p:txBody>
            <a:bodyPr wrap="square" rtlCol="0">
              <a:spAutoFit/>
            </a:bodyPr>
            <a:lstStyle/>
            <a:p>
              <a:r>
                <a:rPr lang="en-US" altLang="ko-KR" sz="4000" b="1" dirty="0">
                  <a:cs typeface="Times New Roman" panose="02020603050405020304" pitchFamily="18" charset="0"/>
                </a:rPr>
                <a:t>Hydrophilicity versus </a:t>
              </a:r>
              <a:r>
                <a:rPr lang="en-US" altLang="ko-KR" sz="4000" b="1" dirty="0" err="1" smtClean="0">
                  <a:cs typeface="Times New Roman" panose="02020603050405020304" pitchFamily="18" charset="0"/>
                </a:rPr>
                <a:t>Ar</a:t>
              </a:r>
              <a:r>
                <a:rPr lang="ko-KR" altLang="ko-KR" sz="4000" b="1" dirty="0" smtClean="0">
                  <a:cs typeface="Times New Roman" panose="02020603050405020304" pitchFamily="18" charset="0"/>
                </a:rPr>
                <a:t> </a:t>
              </a:r>
              <a:r>
                <a:rPr lang="en-US" altLang="ko-KR" sz="4000" b="1" dirty="0">
                  <a:cs typeface="Times New Roman" panose="02020603050405020304" pitchFamily="18" charset="0"/>
                </a:rPr>
                <a:t>P</a:t>
              </a:r>
              <a:r>
                <a:rPr lang="ko-KR" altLang="ko-KR" sz="4000" b="1" dirty="0" err="1">
                  <a:cs typeface="Times New Roman" panose="02020603050405020304" pitchFamily="18" charset="0"/>
                </a:rPr>
                <a:t>lasma</a:t>
              </a:r>
              <a:r>
                <a:rPr lang="en-US" altLang="ko-KR" sz="4000" b="1" dirty="0">
                  <a:cs typeface="Times New Roman" panose="02020603050405020304" pitchFamily="18" charset="0"/>
                </a:rPr>
                <a:t> Treatment Time </a:t>
              </a:r>
              <a:endParaRPr lang="ko-KR" altLang="en-US" sz="4000" b="1" dirty="0">
                <a:cs typeface="Times New Roman" panose="02020603050405020304" pitchFamily="18" charset="0"/>
              </a:endParaRPr>
            </a:p>
            <a:p>
              <a:endParaRPr lang="ko-KR" altLang="en-US" sz="4000" b="1" dirty="0">
                <a:cs typeface="Times New Roman" panose="02020603050405020304" pitchFamily="18" charset="0"/>
              </a:endParaRPr>
            </a:p>
          </p:txBody>
        </p:sp>
        <p:grpSp>
          <p:nvGrpSpPr>
            <p:cNvPr id="250" name="그룹 35"/>
            <p:cNvGrpSpPr>
              <a:grpSpLocks/>
            </p:cNvGrpSpPr>
            <p:nvPr/>
          </p:nvGrpSpPr>
          <p:grpSpPr bwMode="auto">
            <a:xfrm>
              <a:off x="16344373" y="18999249"/>
              <a:ext cx="4040188" cy="3694112"/>
              <a:chOff x="1620715" y="20464463"/>
              <a:chExt cx="4040188" cy="3694112"/>
            </a:xfrm>
          </p:grpSpPr>
          <p:pic>
            <p:nvPicPr>
              <p:cNvPr id="274" name="그림 205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20715" y="20464463"/>
                <a:ext cx="4040188"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5" name="그룹 34"/>
              <p:cNvGrpSpPr>
                <a:grpSpLocks/>
              </p:cNvGrpSpPr>
              <p:nvPr/>
            </p:nvGrpSpPr>
            <p:grpSpPr bwMode="auto">
              <a:xfrm>
                <a:off x="1648011" y="21377603"/>
                <a:ext cx="3933144" cy="1936709"/>
                <a:chOff x="1648011" y="21377603"/>
                <a:chExt cx="3933144" cy="1936709"/>
              </a:xfrm>
            </p:grpSpPr>
            <p:grpSp>
              <p:nvGrpSpPr>
                <p:cNvPr id="276" name="그룹 30"/>
                <p:cNvGrpSpPr>
                  <a:grpSpLocks/>
                </p:cNvGrpSpPr>
                <p:nvPr/>
              </p:nvGrpSpPr>
              <p:grpSpPr bwMode="auto">
                <a:xfrm>
                  <a:off x="1746426" y="22349015"/>
                  <a:ext cx="3834729" cy="965297"/>
                  <a:chOff x="1746426" y="22349015"/>
                  <a:chExt cx="3834729" cy="965297"/>
                </a:xfrm>
              </p:grpSpPr>
              <p:sp>
                <p:nvSpPr>
                  <p:cNvPr id="280" name="TextBox 114"/>
                  <p:cNvSpPr txBox="1">
                    <a:spLocks noChangeArrowheads="1"/>
                  </p:cNvSpPr>
                  <p:nvPr/>
                </p:nvSpPr>
                <p:spPr bwMode="auto">
                  <a:xfrm>
                    <a:off x="2194398" y="22432767"/>
                    <a:ext cx="2844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7700">
                        <a:solidFill>
                          <a:schemeClr val="tx1"/>
                        </a:solidFill>
                        <a:latin typeface="Times New Roman" pitchFamily="18" charset="0"/>
                        <a:ea typeface="굴림" pitchFamily="50" charset="-127"/>
                      </a:defRPr>
                    </a:lvl1pPr>
                    <a:lvl2pPr marL="742950" indent="-285750" eaLnBrk="0" hangingPunct="0">
                      <a:defRPr kumimoji="1" sz="7700">
                        <a:solidFill>
                          <a:schemeClr val="tx1"/>
                        </a:solidFill>
                        <a:latin typeface="Times New Roman" pitchFamily="18" charset="0"/>
                        <a:ea typeface="굴림" pitchFamily="50" charset="-127"/>
                      </a:defRPr>
                    </a:lvl2pPr>
                    <a:lvl3pPr marL="1143000" indent="-228600" eaLnBrk="0" hangingPunct="0">
                      <a:defRPr kumimoji="1" sz="7700">
                        <a:solidFill>
                          <a:schemeClr val="tx1"/>
                        </a:solidFill>
                        <a:latin typeface="Times New Roman" pitchFamily="18" charset="0"/>
                        <a:ea typeface="굴림" pitchFamily="50" charset="-127"/>
                      </a:defRPr>
                    </a:lvl3pPr>
                    <a:lvl4pPr marL="1600200" indent="-228600" eaLnBrk="0" hangingPunct="0">
                      <a:defRPr kumimoji="1" sz="7700">
                        <a:solidFill>
                          <a:schemeClr val="tx1"/>
                        </a:solidFill>
                        <a:latin typeface="Times New Roman" pitchFamily="18" charset="0"/>
                        <a:ea typeface="굴림" pitchFamily="50" charset="-127"/>
                      </a:defRPr>
                    </a:lvl4pPr>
                    <a:lvl5pPr marL="2057400" indent="-228600" eaLnBrk="0" hangingPunct="0">
                      <a:defRPr kumimoji="1" sz="7700">
                        <a:solidFill>
                          <a:schemeClr val="tx1"/>
                        </a:solidFill>
                        <a:latin typeface="Times New Roman" pitchFamily="18" charset="0"/>
                        <a:ea typeface="굴림" pitchFamily="50" charset="-127"/>
                      </a:defRPr>
                    </a:lvl5pPr>
                    <a:lvl6pPr marL="25146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6pPr>
                    <a:lvl7pPr marL="29718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7pPr>
                    <a:lvl8pPr marL="34290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8pPr>
                    <a:lvl9pPr marL="38862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9pPr>
                  </a:lstStyle>
                  <a:p>
                    <a:pPr eaLnBrk="1" hangingPunct="1"/>
                    <a:r>
                      <a:rPr lang="en-US" altLang="ko-KR" sz="2800">
                        <a:solidFill>
                          <a:schemeClr val="bg1"/>
                        </a:solidFill>
                        <a:latin typeface="Arial" charset="0"/>
                        <a:cs typeface="Arial" charset="0"/>
                      </a:rPr>
                      <a:t>ɵ</a:t>
                    </a:r>
                    <a:endParaRPr lang="ko-KR" altLang="en-US" sz="2800">
                      <a:solidFill>
                        <a:schemeClr val="bg1"/>
                      </a:solidFill>
                      <a:latin typeface="Arial" charset="0"/>
                      <a:cs typeface="Arial" charset="0"/>
                    </a:endParaRPr>
                  </a:p>
                </p:txBody>
              </p:sp>
              <p:sp>
                <p:nvSpPr>
                  <p:cNvPr id="281" name="TextBox 10"/>
                  <p:cNvSpPr txBox="1">
                    <a:spLocks noChangeArrowheads="1"/>
                  </p:cNvSpPr>
                  <p:nvPr/>
                </p:nvSpPr>
                <p:spPr bwMode="auto">
                  <a:xfrm>
                    <a:off x="2455335" y="22791092"/>
                    <a:ext cx="15391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7700">
                        <a:solidFill>
                          <a:schemeClr val="tx1"/>
                        </a:solidFill>
                        <a:latin typeface="Times New Roman" pitchFamily="18" charset="0"/>
                        <a:ea typeface="굴림" pitchFamily="50" charset="-127"/>
                      </a:defRPr>
                    </a:lvl1pPr>
                    <a:lvl2pPr marL="742950" indent="-285750" eaLnBrk="0" hangingPunct="0">
                      <a:defRPr kumimoji="1" sz="7700">
                        <a:solidFill>
                          <a:schemeClr val="tx1"/>
                        </a:solidFill>
                        <a:latin typeface="Times New Roman" pitchFamily="18" charset="0"/>
                        <a:ea typeface="굴림" pitchFamily="50" charset="-127"/>
                      </a:defRPr>
                    </a:lvl2pPr>
                    <a:lvl3pPr marL="1143000" indent="-228600" eaLnBrk="0" hangingPunct="0">
                      <a:defRPr kumimoji="1" sz="7700">
                        <a:solidFill>
                          <a:schemeClr val="tx1"/>
                        </a:solidFill>
                        <a:latin typeface="Times New Roman" pitchFamily="18" charset="0"/>
                        <a:ea typeface="굴림" pitchFamily="50" charset="-127"/>
                      </a:defRPr>
                    </a:lvl3pPr>
                    <a:lvl4pPr marL="1600200" indent="-228600" eaLnBrk="0" hangingPunct="0">
                      <a:defRPr kumimoji="1" sz="7700">
                        <a:solidFill>
                          <a:schemeClr val="tx1"/>
                        </a:solidFill>
                        <a:latin typeface="Times New Roman" pitchFamily="18" charset="0"/>
                        <a:ea typeface="굴림" pitchFamily="50" charset="-127"/>
                      </a:defRPr>
                    </a:lvl4pPr>
                    <a:lvl5pPr marL="2057400" indent="-228600" eaLnBrk="0" hangingPunct="0">
                      <a:defRPr kumimoji="1" sz="7700">
                        <a:solidFill>
                          <a:schemeClr val="tx1"/>
                        </a:solidFill>
                        <a:latin typeface="Times New Roman" pitchFamily="18" charset="0"/>
                        <a:ea typeface="굴림" pitchFamily="50" charset="-127"/>
                      </a:defRPr>
                    </a:lvl5pPr>
                    <a:lvl6pPr marL="25146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6pPr>
                    <a:lvl7pPr marL="29718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7pPr>
                    <a:lvl8pPr marL="34290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8pPr>
                    <a:lvl9pPr marL="38862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9pPr>
                  </a:lstStyle>
                  <a:p>
                    <a:pPr eaLnBrk="1" hangingPunct="1"/>
                    <a:r>
                      <a:rPr lang="el-GR" altLang="ko-KR" sz="2800"/>
                      <a:t>γ</a:t>
                    </a:r>
                    <a:r>
                      <a:rPr lang="en-US" altLang="ko-KR" sz="2800" baseline="-25000">
                        <a:latin typeface="Arial" charset="0"/>
                        <a:cs typeface="Arial" charset="0"/>
                      </a:rPr>
                      <a:t>SL</a:t>
                    </a:r>
                    <a:endParaRPr lang="ko-KR" altLang="en-US" sz="2800" baseline="-25000">
                      <a:latin typeface="Arial" charset="0"/>
                      <a:cs typeface="Arial" charset="0"/>
                    </a:endParaRPr>
                  </a:p>
                </p:txBody>
              </p:sp>
              <p:sp>
                <p:nvSpPr>
                  <p:cNvPr id="282" name="TextBox 17"/>
                  <p:cNvSpPr txBox="1">
                    <a:spLocks noChangeArrowheads="1"/>
                  </p:cNvSpPr>
                  <p:nvPr/>
                </p:nvSpPr>
                <p:spPr bwMode="auto">
                  <a:xfrm>
                    <a:off x="1746426" y="22349015"/>
                    <a:ext cx="74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7700">
                        <a:solidFill>
                          <a:schemeClr val="tx1"/>
                        </a:solidFill>
                        <a:latin typeface="Times New Roman" pitchFamily="18" charset="0"/>
                        <a:ea typeface="굴림" pitchFamily="50" charset="-127"/>
                      </a:defRPr>
                    </a:lvl1pPr>
                    <a:lvl2pPr marL="742950" indent="-285750" eaLnBrk="0" hangingPunct="0">
                      <a:defRPr kumimoji="1" sz="7700">
                        <a:solidFill>
                          <a:schemeClr val="tx1"/>
                        </a:solidFill>
                        <a:latin typeface="Times New Roman" pitchFamily="18" charset="0"/>
                        <a:ea typeface="굴림" pitchFamily="50" charset="-127"/>
                      </a:defRPr>
                    </a:lvl2pPr>
                    <a:lvl3pPr marL="1143000" indent="-228600" eaLnBrk="0" hangingPunct="0">
                      <a:defRPr kumimoji="1" sz="7700">
                        <a:solidFill>
                          <a:schemeClr val="tx1"/>
                        </a:solidFill>
                        <a:latin typeface="Times New Roman" pitchFamily="18" charset="0"/>
                        <a:ea typeface="굴림" pitchFamily="50" charset="-127"/>
                      </a:defRPr>
                    </a:lvl3pPr>
                    <a:lvl4pPr marL="1600200" indent="-228600" eaLnBrk="0" hangingPunct="0">
                      <a:defRPr kumimoji="1" sz="7700">
                        <a:solidFill>
                          <a:schemeClr val="tx1"/>
                        </a:solidFill>
                        <a:latin typeface="Times New Roman" pitchFamily="18" charset="0"/>
                        <a:ea typeface="굴림" pitchFamily="50" charset="-127"/>
                      </a:defRPr>
                    </a:lvl4pPr>
                    <a:lvl5pPr marL="2057400" indent="-228600" eaLnBrk="0" hangingPunct="0">
                      <a:defRPr kumimoji="1" sz="7700">
                        <a:solidFill>
                          <a:schemeClr val="tx1"/>
                        </a:solidFill>
                        <a:latin typeface="Times New Roman" pitchFamily="18" charset="0"/>
                        <a:ea typeface="굴림" pitchFamily="50" charset="-127"/>
                      </a:defRPr>
                    </a:lvl5pPr>
                    <a:lvl6pPr marL="25146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6pPr>
                    <a:lvl7pPr marL="29718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7pPr>
                    <a:lvl8pPr marL="34290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8pPr>
                    <a:lvl9pPr marL="38862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9pPr>
                  </a:lstStyle>
                  <a:p>
                    <a:pPr eaLnBrk="1" hangingPunct="1"/>
                    <a:r>
                      <a:rPr lang="el-GR" altLang="ko-KR" sz="2800"/>
                      <a:t>γ</a:t>
                    </a:r>
                    <a:r>
                      <a:rPr lang="en-US" altLang="ko-KR" sz="2800" baseline="-25000">
                        <a:latin typeface="Arial" charset="0"/>
                        <a:cs typeface="Arial" charset="0"/>
                      </a:rPr>
                      <a:t>S</a:t>
                    </a:r>
                    <a:endParaRPr lang="ko-KR" altLang="en-US" sz="2800">
                      <a:latin typeface="Arial" charset="0"/>
                      <a:cs typeface="Arial" charset="0"/>
                    </a:endParaRPr>
                  </a:p>
                </p:txBody>
              </p:sp>
              <p:cxnSp>
                <p:nvCxnSpPr>
                  <p:cNvPr id="283" name="직선 연결선 124"/>
                  <p:cNvCxnSpPr>
                    <a:cxnSpLocks noChangeShapeType="1"/>
                  </p:cNvCxnSpPr>
                  <p:nvPr/>
                </p:nvCxnSpPr>
                <p:spPr bwMode="auto">
                  <a:xfrm>
                    <a:off x="4933083" y="22894599"/>
                    <a:ext cx="64807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cxnSp>
              <p:nvCxnSpPr>
                <p:cNvPr id="277" name="직선 화살표 연결선 2048"/>
                <p:cNvCxnSpPr>
                  <a:cxnSpLocks noChangeShapeType="1"/>
                </p:cNvCxnSpPr>
                <p:nvPr/>
              </p:nvCxnSpPr>
              <p:spPr bwMode="auto">
                <a:xfrm>
                  <a:off x="2155835" y="22903700"/>
                  <a:ext cx="1035538" cy="0"/>
                </a:xfrm>
                <a:prstGeom prst="straightConnector1">
                  <a:avLst/>
                </a:prstGeom>
                <a:noFill/>
                <a:ln w="508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78" name="직선 화살표 연결선 2076"/>
                <p:cNvCxnSpPr>
                  <a:cxnSpLocks noChangeShapeType="1"/>
                </p:cNvCxnSpPr>
                <p:nvPr/>
              </p:nvCxnSpPr>
              <p:spPr bwMode="auto">
                <a:xfrm flipH="1">
                  <a:off x="1648011" y="22904044"/>
                  <a:ext cx="501562" cy="0"/>
                </a:xfrm>
                <a:prstGeom prst="straightConnector1">
                  <a:avLst/>
                </a:prstGeom>
                <a:noFill/>
                <a:ln w="508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79" name="TextBox 138"/>
                <p:cNvSpPr txBox="1">
                  <a:spLocks noChangeArrowheads="1"/>
                </p:cNvSpPr>
                <p:nvPr/>
              </p:nvSpPr>
              <p:spPr bwMode="auto">
                <a:xfrm>
                  <a:off x="2026643" y="21377603"/>
                  <a:ext cx="74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7700">
                      <a:solidFill>
                        <a:schemeClr val="tx1"/>
                      </a:solidFill>
                      <a:latin typeface="Times New Roman" pitchFamily="18" charset="0"/>
                      <a:ea typeface="굴림" pitchFamily="50" charset="-127"/>
                    </a:defRPr>
                  </a:lvl1pPr>
                  <a:lvl2pPr marL="742950" indent="-285750" eaLnBrk="0" hangingPunct="0">
                    <a:defRPr kumimoji="1" sz="7700">
                      <a:solidFill>
                        <a:schemeClr val="tx1"/>
                      </a:solidFill>
                      <a:latin typeface="Times New Roman" pitchFamily="18" charset="0"/>
                      <a:ea typeface="굴림" pitchFamily="50" charset="-127"/>
                    </a:defRPr>
                  </a:lvl2pPr>
                  <a:lvl3pPr marL="1143000" indent="-228600" eaLnBrk="0" hangingPunct="0">
                    <a:defRPr kumimoji="1" sz="7700">
                      <a:solidFill>
                        <a:schemeClr val="tx1"/>
                      </a:solidFill>
                      <a:latin typeface="Times New Roman" pitchFamily="18" charset="0"/>
                      <a:ea typeface="굴림" pitchFamily="50" charset="-127"/>
                    </a:defRPr>
                  </a:lvl3pPr>
                  <a:lvl4pPr marL="1600200" indent="-228600" eaLnBrk="0" hangingPunct="0">
                    <a:defRPr kumimoji="1" sz="7700">
                      <a:solidFill>
                        <a:schemeClr val="tx1"/>
                      </a:solidFill>
                      <a:latin typeface="Times New Roman" pitchFamily="18" charset="0"/>
                      <a:ea typeface="굴림" pitchFamily="50" charset="-127"/>
                    </a:defRPr>
                  </a:lvl4pPr>
                  <a:lvl5pPr marL="2057400" indent="-228600" eaLnBrk="0" hangingPunct="0">
                    <a:defRPr kumimoji="1" sz="7700">
                      <a:solidFill>
                        <a:schemeClr val="tx1"/>
                      </a:solidFill>
                      <a:latin typeface="Times New Roman" pitchFamily="18" charset="0"/>
                      <a:ea typeface="굴림" pitchFamily="50" charset="-127"/>
                    </a:defRPr>
                  </a:lvl5pPr>
                  <a:lvl6pPr marL="25146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6pPr>
                  <a:lvl7pPr marL="29718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7pPr>
                  <a:lvl8pPr marL="34290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8pPr>
                  <a:lvl9pPr marL="38862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9pPr>
                </a:lstStyle>
                <a:p>
                  <a:pPr eaLnBrk="1" hangingPunct="1"/>
                  <a:r>
                    <a:rPr lang="el-GR" altLang="ko-KR" sz="2800"/>
                    <a:t>γ</a:t>
                  </a:r>
                  <a:r>
                    <a:rPr lang="en-US" altLang="ko-KR" sz="2800" baseline="-25000">
                      <a:latin typeface="Arial" charset="0"/>
                      <a:cs typeface="Arial" charset="0"/>
                    </a:rPr>
                    <a:t>L</a:t>
                  </a:r>
                  <a:endParaRPr lang="ko-KR" altLang="en-US" sz="2800">
                    <a:latin typeface="Arial" charset="0"/>
                    <a:cs typeface="Arial" charset="0"/>
                  </a:endParaRPr>
                </a:p>
              </p:txBody>
            </p:sp>
          </p:grpSp>
        </p:grpSp>
        <p:sp>
          <p:nvSpPr>
            <p:cNvPr id="251" name="TextBox 4"/>
            <p:cNvSpPr txBox="1">
              <a:spLocks noChangeArrowheads="1"/>
            </p:cNvSpPr>
            <p:nvPr/>
          </p:nvSpPr>
          <p:spPr bwMode="auto">
            <a:xfrm>
              <a:off x="21823999" y="18977248"/>
              <a:ext cx="972991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7700">
                  <a:solidFill>
                    <a:schemeClr val="tx1"/>
                  </a:solidFill>
                  <a:latin typeface="Times New Roman" pitchFamily="18" charset="0"/>
                  <a:ea typeface="굴림" pitchFamily="50" charset="-127"/>
                </a:defRPr>
              </a:lvl1pPr>
              <a:lvl2pPr marL="742950" indent="-285750" eaLnBrk="0" hangingPunct="0">
                <a:defRPr kumimoji="1" sz="7700">
                  <a:solidFill>
                    <a:schemeClr val="tx1"/>
                  </a:solidFill>
                  <a:latin typeface="Times New Roman" pitchFamily="18" charset="0"/>
                  <a:ea typeface="굴림" pitchFamily="50" charset="-127"/>
                </a:defRPr>
              </a:lvl2pPr>
              <a:lvl3pPr marL="1143000" indent="-228600" eaLnBrk="0" hangingPunct="0">
                <a:defRPr kumimoji="1" sz="7700">
                  <a:solidFill>
                    <a:schemeClr val="tx1"/>
                  </a:solidFill>
                  <a:latin typeface="Times New Roman" pitchFamily="18" charset="0"/>
                  <a:ea typeface="굴림" pitchFamily="50" charset="-127"/>
                </a:defRPr>
              </a:lvl3pPr>
              <a:lvl4pPr marL="1600200" indent="-228600" eaLnBrk="0" hangingPunct="0">
                <a:defRPr kumimoji="1" sz="7700">
                  <a:solidFill>
                    <a:schemeClr val="tx1"/>
                  </a:solidFill>
                  <a:latin typeface="Times New Roman" pitchFamily="18" charset="0"/>
                  <a:ea typeface="굴림" pitchFamily="50" charset="-127"/>
                </a:defRPr>
              </a:lvl4pPr>
              <a:lvl5pPr marL="2057400" indent="-228600" eaLnBrk="0" hangingPunct="0">
                <a:defRPr kumimoji="1" sz="7700">
                  <a:solidFill>
                    <a:schemeClr val="tx1"/>
                  </a:solidFill>
                  <a:latin typeface="Times New Roman" pitchFamily="18" charset="0"/>
                  <a:ea typeface="굴림" pitchFamily="50" charset="-127"/>
                </a:defRPr>
              </a:lvl5pPr>
              <a:lvl6pPr marL="25146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6pPr>
              <a:lvl7pPr marL="29718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7pPr>
              <a:lvl8pPr marL="34290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8pPr>
              <a:lvl9pPr marL="38862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9pPr>
            </a:lstStyle>
            <a:p>
              <a:pPr eaLnBrk="1" hangingPunct="1"/>
              <a:r>
                <a:rPr lang="en-US" altLang="ko-KR" sz="3600" dirty="0"/>
                <a:t>                         </a:t>
              </a:r>
              <a:r>
                <a:rPr lang="el-GR" altLang="ko-KR" sz="3600" dirty="0"/>
                <a:t>γ</a:t>
              </a:r>
              <a:r>
                <a:rPr lang="en-US" altLang="ko-KR" sz="3600" baseline="-25000" dirty="0">
                  <a:latin typeface="Arial" charset="0"/>
                  <a:cs typeface="Arial" charset="0"/>
                </a:rPr>
                <a:t>S</a:t>
              </a:r>
              <a:r>
                <a:rPr lang="en-US" altLang="ko-KR" sz="3600" dirty="0"/>
                <a:t> = </a:t>
              </a:r>
              <a:r>
                <a:rPr lang="el-GR" altLang="ko-KR" sz="3600" dirty="0"/>
                <a:t>γ</a:t>
              </a:r>
              <a:r>
                <a:rPr lang="en-US" altLang="ko-KR" sz="3600" baseline="-25000" dirty="0">
                  <a:latin typeface="Arial" charset="0"/>
                  <a:cs typeface="Arial" charset="0"/>
                </a:rPr>
                <a:t>SL</a:t>
              </a:r>
              <a:r>
                <a:rPr lang="en-US" altLang="ko-KR" sz="3600" dirty="0"/>
                <a:t> + </a:t>
              </a:r>
              <a:r>
                <a:rPr lang="el-GR" altLang="ko-KR" sz="3600" dirty="0"/>
                <a:t>γ</a:t>
              </a:r>
              <a:r>
                <a:rPr lang="en-US" altLang="ko-KR" sz="3600" baseline="-25000" dirty="0">
                  <a:latin typeface="Arial" charset="0"/>
                  <a:cs typeface="Arial" charset="0"/>
                </a:rPr>
                <a:t>L</a:t>
              </a:r>
              <a:r>
                <a:rPr lang="en-US" altLang="ko-KR" sz="3600" dirty="0"/>
                <a:t> </a:t>
              </a:r>
              <a:r>
                <a:rPr lang="en-US" altLang="ko-KR" sz="3600" dirty="0">
                  <a:latin typeface="Arial" charset="0"/>
                  <a:cs typeface="Arial" charset="0"/>
                </a:rPr>
                <a:t>cos</a:t>
              </a:r>
              <a:r>
                <a:rPr lang="el-GR" altLang="ko-KR" sz="3600" dirty="0" smtClean="0">
                  <a:latin typeface="Arial" charset="0"/>
                  <a:cs typeface="Arial" charset="0"/>
                </a:rPr>
                <a:t>θ</a:t>
              </a:r>
              <a:endParaRPr lang="en-US" altLang="ko-KR" sz="3600" dirty="0">
                <a:latin typeface="Arial" charset="0"/>
                <a:cs typeface="Arial" charset="0"/>
              </a:endParaRPr>
            </a:p>
            <a:p>
              <a:pPr algn="ctr" eaLnBrk="1" hangingPunct="1"/>
              <a:r>
                <a:rPr lang="en-US" altLang="ko-KR" sz="2800" dirty="0"/>
                <a:t> </a:t>
              </a:r>
              <a:r>
                <a:rPr lang="el-GR" altLang="ko-KR" sz="2800" dirty="0" smtClean="0"/>
                <a:t>γ</a:t>
              </a:r>
              <a:r>
                <a:rPr lang="en-US" altLang="ko-KR" sz="2800" baseline="-25000" dirty="0">
                  <a:latin typeface="Arial" charset="0"/>
                  <a:cs typeface="Arial" charset="0"/>
                </a:rPr>
                <a:t>S</a:t>
              </a:r>
              <a:r>
                <a:rPr lang="en-US" altLang="ko-KR" sz="2800" dirty="0"/>
                <a:t> : Free energy of interface between </a:t>
              </a:r>
              <a:r>
                <a:rPr lang="en-US" altLang="ko-KR" sz="2800" dirty="0" smtClean="0"/>
                <a:t>solid </a:t>
              </a:r>
              <a:r>
                <a:rPr lang="en-US" altLang="ko-KR" sz="2800" dirty="0"/>
                <a:t>/ gas                   </a:t>
              </a:r>
              <a:endParaRPr lang="en-US" altLang="ko-KR" sz="2800" dirty="0" smtClean="0"/>
            </a:p>
            <a:p>
              <a:pPr algn="ctr" eaLnBrk="1" hangingPunct="1"/>
              <a:r>
                <a:rPr lang="en-US" altLang="ko-KR" sz="1200" dirty="0" smtClean="0"/>
                <a:t>      </a:t>
              </a:r>
              <a:r>
                <a:rPr lang="el-GR" altLang="ko-KR" sz="2800" dirty="0" smtClean="0"/>
                <a:t>γ</a:t>
              </a:r>
              <a:r>
                <a:rPr lang="en-US" altLang="ko-KR" sz="2800" baseline="-25000" dirty="0">
                  <a:latin typeface="Arial" charset="0"/>
                  <a:cs typeface="Arial" charset="0"/>
                </a:rPr>
                <a:t>SL</a:t>
              </a:r>
              <a:r>
                <a:rPr lang="en-US" altLang="ko-KR" sz="2800" dirty="0"/>
                <a:t> : Free energy of interface between liquid/ </a:t>
              </a:r>
              <a:r>
                <a:rPr lang="en-US" altLang="ko-KR" sz="2800" dirty="0" smtClean="0"/>
                <a:t>solid                   </a:t>
              </a:r>
            </a:p>
            <a:p>
              <a:pPr algn="ctr" eaLnBrk="1" hangingPunct="1"/>
              <a:r>
                <a:rPr lang="en-US" altLang="ko-KR" sz="2800" dirty="0" smtClean="0"/>
                <a:t>   </a:t>
              </a:r>
              <a:r>
                <a:rPr lang="el-GR" altLang="ko-KR" sz="2800" dirty="0"/>
                <a:t>γ</a:t>
              </a:r>
              <a:r>
                <a:rPr lang="en-US" altLang="ko-KR" sz="2800" baseline="-25000" dirty="0">
                  <a:latin typeface="Arial" charset="0"/>
                  <a:cs typeface="Arial" charset="0"/>
                </a:rPr>
                <a:t>L</a:t>
              </a:r>
              <a:r>
                <a:rPr lang="en-US" altLang="ko-KR" sz="2800" dirty="0"/>
                <a:t> : Free energy of interface between liquid / gas</a:t>
              </a:r>
            </a:p>
          </p:txBody>
        </p:sp>
        <p:sp>
          <p:nvSpPr>
            <p:cNvPr id="252" name="TextBox 36"/>
            <p:cNvSpPr txBox="1">
              <a:spLocks noChangeArrowheads="1"/>
            </p:cNvSpPr>
            <p:nvPr/>
          </p:nvSpPr>
          <p:spPr bwMode="auto">
            <a:xfrm>
              <a:off x="20304813" y="20900125"/>
              <a:ext cx="1050668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7700">
                  <a:solidFill>
                    <a:schemeClr val="tx1"/>
                  </a:solidFill>
                  <a:latin typeface="Times New Roman" pitchFamily="18" charset="0"/>
                  <a:ea typeface="굴림" pitchFamily="50" charset="-127"/>
                </a:defRPr>
              </a:lvl1pPr>
              <a:lvl2pPr marL="742950" indent="-285750" eaLnBrk="0" hangingPunct="0">
                <a:defRPr kumimoji="1" sz="7700">
                  <a:solidFill>
                    <a:schemeClr val="tx1"/>
                  </a:solidFill>
                  <a:latin typeface="Times New Roman" pitchFamily="18" charset="0"/>
                  <a:ea typeface="굴림" pitchFamily="50" charset="-127"/>
                </a:defRPr>
              </a:lvl2pPr>
              <a:lvl3pPr marL="1143000" indent="-228600" eaLnBrk="0" hangingPunct="0">
                <a:defRPr kumimoji="1" sz="7700">
                  <a:solidFill>
                    <a:schemeClr val="tx1"/>
                  </a:solidFill>
                  <a:latin typeface="Times New Roman" pitchFamily="18" charset="0"/>
                  <a:ea typeface="굴림" pitchFamily="50" charset="-127"/>
                </a:defRPr>
              </a:lvl3pPr>
              <a:lvl4pPr marL="1600200" indent="-228600" eaLnBrk="0" hangingPunct="0">
                <a:defRPr kumimoji="1" sz="7700">
                  <a:solidFill>
                    <a:schemeClr val="tx1"/>
                  </a:solidFill>
                  <a:latin typeface="Times New Roman" pitchFamily="18" charset="0"/>
                  <a:ea typeface="굴림" pitchFamily="50" charset="-127"/>
                </a:defRPr>
              </a:lvl4pPr>
              <a:lvl5pPr marL="2057400" indent="-228600" eaLnBrk="0" hangingPunct="0">
                <a:defRPr kumimoji="1" sz="7700">
                  <a:solidFill>
                    <a:schemeClr val="tx1"/>
                  </a:solidFill>
                  <a:latin typeface="Times New Roman" pitchFamily="18" charset="0"/>
                  <a:ea typeface="굴림" pitchFamily="50" charset="-127"/>
                </a:defRPr>
              </a:lvl5pPr>
              <a:lvl6pPr marL="25146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6pPr>
              <a:lvl7pPr marL="29718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7pPr>
              <a:lvl8pPr marL="34290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8pPr>
              <a:lvl9pPr marL="3886200" indent="-228600" eaLnBrk="0" fontAlgn="base" latinLnBrk="1" hangingPunct="0">
                <a:spcBef>
                  <a:spcPct val="0"/>
                </a:spcBef>
                <a:spcAft>
                  <a:spcPct val="0"/>
                </a:spcAft>
                <a:defRPr kumimoji="1" sz="7700">
                  <a:solidFill>
                    <a:schemeClr val="tx1"/>
                  </a:solidFill>
                  <a:latin typeface="Times New Roman" pitchFamily="18" charset="0"/>
                  <a:ea typeface="굴림" pitchFamily="50" charset="-127"/>
                </a:defRPr>
              </a:lvl9pPr>
            </a:lstStyle>
            <a:p>
              <a:pPr eaLnBrk="1" hangingPunct="1"/>
              <a:r>
                <a:rPr lang="en-US" altLang="ko-KR" sz="2800" dirty="0">
                  <a:latin typeface="Arial" charset="0"/>
                  <a:cs typeface="Arial" charset="0"/>
                </a:rPr>
                <a:t>           ɵ = </a:t>
              </a:r>
              <a:r>
                <a:rPr lang="en-US" altLang="ko-KR" sz="2800" dirty="0" smtClean="0">
                  <a:latin typeface="Arial" charset="0"/>
                  <a:cs typeface="Arial" charset="0"/>
                </a:rPr>
                <a:t>0 °      </a:t>
              </a:r>
              <a:r>
                <a:rPr lang="en-US" altLang="ko-KR" sz="2800" dirty="0">
                  <a:latin typeface="Arial" charset="0"/>
                  <a:cs typeface="Arial" charset="0"/>
                </a:rPr>
                <a:t>: </a:t>
              </a:r>
              <a:r>
                <a:rPr lang="en-US" altLang="ko-KR" sz="2800" dirty="0"/>
                <a:t>Liquid spreads on the solid surface </a:t>
              </a:r>
              <a:r>
                <a:rPr lang="en-US" altLang="ko-KR" sz="2800" dirty="0" smtClean="0"/>
                <a:t>completely</a:t>
              </a:r>
              <a:endParaRPr lang="en-US" altLang="ko-KR" sz="2800" dirty="0">
                <a:latin typeface="Arial" charset="0"/>
                <a:cs typeface="Arial" charset="0"/>
              </a:endParaRPr>
            </a:p>
            <a:p>
              <a:pPr eaLnBrk="1" hangingPunct="1"/>
              <a:r>
                <a:rPr lang="en-US" altLang="ko-KR" sz="2200" dirty="0">
                  <a:latin typeface="Arial" charset="0"/>
                  <a:cs typeface="Arial" charset="0"/>
                </a:rPr>
                <a:t>  </a:t>
              </a:r>
              <a:r>
                <a:rPr lang="en-US" altLang="ko-KR" sz="2200" dirty="0" smtClean="0">
                  <a:latin typeface="Arial" charset="0"/>
                  <a:cs typeface="Arial" charset="0"/>
                </a:rPr>
                <a:t> </a:t>
              </a:r>
              <a:r>
                <a:rPr lang="en-US" altLang="ko-KR" sz="2800" dirty="0" smtClean="0">
                  <a:latin typeface="Arial" charset="0"/>
                  <a:cs typeface="Arial" charset="0"/>
                </a:rPr>
                <a:t> </a:t>
              </a:r>
              <a:r>
                <a:rPr lang="en-US" altLang="ko-KR" sz="2800" dirty="0">
                  <a:latin typeface="Arial" charset="0"/>
                  <a:cs typeface="Arial" charset="0"/>
                </a:rPr>
                <a:t>0° &lt; ɵ &lt;  90 ° </a:t>
              </a:r>
              <a:r>
                <a:rPr lang="en-US" altLang="ko-KR" sz="2800" dirty="0" smtClean="0">
                  <a:latin typeface="Arial" charset="0"/>
                  <a:cs typeface="Arial" charset="0"/>
                </a:rPr>
                <a:t>  </a:t>
              </a:r>
              <a:r>
                <a:rPr lang="en-US" altLang="ko-KR" sz="2800" dirty="0">
                  <a:latin typeface="Arial" charset="0"/>
                  <a:cs typeface="Arial" charset="0"/>
                </a:rPr>
                <a:t>: </a:t>
              </a:r>
              <a:r>
                <a:rPr lang="en-US" altLang="ko-KR" sz="2800" dirty="0" smtClean="0"/>
                <a:t>Liquid wetted </a:t>
              </a:r>
              <a:r>
                <a:rPr lang="en-US" altLang="ko-KR" sz="2800" dirty="0"/>
                <a:t>on solid surface</a:t>
              </a:r>
            </a:p>
            <a:p>
              <a:pPr eaLnBrk="1" hangingPunct="1"/>
              <a:r>
                <a:rPr lang="en-US" altLang="ko-KR" sz="2000" dirty="0" smtClean="0">
                  <a:latin typeface="Arial" charset="0"/>
                  <a:cs typeface="Arial" charset="0"/>
                </a:rPr>
                <a:t>  </a:t>
              </a:r>
              <a:r>
                <a:rPr lang="en-US" altLang="ko-KR" sz="2800" dirty="0" smtClean="0">
                  <a:latin typeface="Arial" charset="0"/>
                  <a:cs typeface="Arial" charset="0"/>
                </a:rPr>
                <a:t>90</a:t>
              </a:r>
              <a:r>
                <a:rPr lang="en-US" altLang="ko-KR" sz="2800" dirty="0">
                  <a:latin typeface="Arial" charset="0"/>
                  <a:cs typeface="Arial" charset="0"/>
                </a:rPr>
                <a:t>° &lt; ɵ &lt; 180 ° </a:t>
              </a:r>
              <a:r>
                <a:rPr lang="en-US" altLang="ko-KR" sz="2800" dirty="0" smtClean="0">
                  <a:latin typeface="Arial" charset="0"/>
                  <a:cs typeface="Arial" charset="0"/>
                </a:rPr>
                <a:t> : </a:t>
              </a:r>
              <a:r>
                <a:rPr lang="en-US" altLang="ko-KR" sz="2800" dirty="0"/>
                <a:t>Liquid don’t wetted on solid </a:t>
              </a:r>
              <a:r>
                <a:rPr lang="en-US" altLang="ko-KR" sz="2800" dirty="0" smtClean="0"/>
                <a:t>surface</a:t>
              </a:r>
            </a:p>
            <a:p>
              <a:pPr eaLnBrk="1" hangingPunct="1"/>
              <a:r>
                <a:rPr lang="en-US" altLang="ko-KR" sz="2800" dirty="0" smtClean="0">
                  <a:latin typeface="Arial" charset="0"/>
                  <a:cs typeface="Arial" charset="0"/>
                </a:rPr>
                <a:t>           </a:t>
              </a:r>
              <a:r>
                <a:rPr lang="en-US" altLang="ko-KR" sz="2800" dirty="0">
                  <a:latin typeface="Arial" charset="0"/>
                  <a:cs typeface="Arial" charset="0"/>
                </a:rPr>
                <a:t>ɵ = </a:t>
              </a:r>
              <a:r>
                <a:rPr lang="en-US" altLang="ko-KR" sz="2800" dirty="0" smtClean="0">
                  <a:latin typeface="Arial" charset="0"/>
                  <a:cs typeface="Arial" charset="0"/>
                </a:rPr>
                <a:t>180 °  </a:t>
              </a:r>
              <a:r>
                <a:rPr lang="en-US" altLang="ko-KR" sz="2800" dirty="0">
                  <a:latin typeface="Arial" charset="0"/>
                  <a:cs typeface="Arial" charset="0"/>
                </a:rPr>
                <a:t>: </a:t>
              </a:r>
              <a:r>
                <a:rPr lang="en-US" altLang="ko-KR" sz="2800" dirty="0"/>
                <a:t>Liquid </a:t>
              </a:r>
              <a:r>
                <a:rPr lang="en-US" altLang="ko-KR" sz="2800" dirty="0" smtClean="0"/>
                <a:t>don’t wetted on solid surface completely</a:t>
              </a:r>
              <a:endParaRPr lang="en-US" altLang="ko-KR" sz="2800" dirty="0"/>
            </a:p>
          </p:txBody>
        </p:sp>
        <p:pic>
          <p:nvPicPr>
            <p:cNvPr id="253" name="그림 2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577920" y="22849761"/>
              <a:ext cx="6758166" cy="5004466"/>
            </a:xfrm>
            <a:prstGeom prst="rect">
              <a:avLst/>
            </a:prstGeom>
          </p:spPr>
        </p:pic>
        <p:grpSp>
          <p:nvGrpSpPr>
            <p:cNvPr id="254" name="그룹 253"/>
            <p:cNvGrpSpPr/>
            <p:nvPr/>
          </p:nvGrpSpPr>
          <p:grpSpPr>
            <a:xfrm>
              <a:off x="16329343" y="22966213"/>
              <a:ext cx="3524208" cy="1879577"/>
              <a:chOff x="1080345" y="2376564"/>
              <a:chExt cx="5864087" cy="3127513"/>
            </a:xfrm>
          </p:grpSpPr>
          <p:pic>
            <p:nvPicPr>
              <p:cNvPr id="271" name="_x187015304" descr="EMB0000419c2b1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0345" y="2376564"/>
                <a:ext cx="5864087" cy="312751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3" name="TextBox 272"/>
              <p:cNvSpPr txBox="1"/>
              <p:nvPr/>
            </p:nvSpPr>
            <p:spPr>
              <a:xfrm>
                <a:off x="1080345" y="2592588"/>
                <a:ext cx="1944217" cy="826119"/>
              </a:xfrm>
              <a:prstGeom prst="rect">
                <a:avLst/>
              </a:prstGeom>
              <a:noFill/>
              <a:ln>
                <a:noFill/>
              </a:ln>
            </p:spPr>
            <p:txBody>
              <a:bodyPr wrap="square" rtlCol="0">
                <a:spAutoFit/>
              </a:bodyPr>
              <a:lstStyle/>
              <a:p>
                <a:r>
                  <a:rPr lang="en-US" altLang="ko-KR" sz="2400" dirty="0" smtClean="0"/>
                  <a:t>0sec</a:t>
                </a:r>
                <a:endParaRPr lang="ko-KR" altLang="en-US" sz="2400" dirty="0"/>
              </a:p>
            </p:txBody>
          </p:sp>
        </p:grpSp>
        <p:grpSp>
          <p:nvGrpSpPr>
            <p:cNvPr id="255" name="그룹 254"/>
            <p:cNvGrpSpPr/>
            <p:nvPr/>
          </p:nvGrpSpPr>
          <p:grpSpPr>
            <a:xfrm>
              <a:off x="19958476" y="22977667"/>
              <a:ext cx="3524210" cy="1879200"/>
              <a:chOff x="8709791" y="2314836"/>
              <a:chExt cx="5864088" cy="3189241"/>
            </a:xfrm>
          </p:grpSpPr>
          <p:pic>
            <p:nvPicPr>
              <p:cNvPr id="263" name="_x187017704" descr="EMB0000419c2b1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09791" y="2314836"/>
                <a:ext cx="5864088" cy="3189241"/>
              </a:xfrm>
              <a:prstGeom prst="rect">
                <a:avLst/>
              </a:prstGeom>
              <a:noFill/>
              <a:extLst>
                <a:ext uri="{909E8E84-426E-40DD-AFC4-6F175D3DCCD1}">
                  <a14:hiddenFill xmlns:a14="http://schemas.microsoft.com/office/drawing/2010/main">
                    <a:solidFill>
                      <a:srgbClr val="FFFFFF"/>
                    </a:solidFill>
                  </a14:hiddenFill>
                </a:ext>
              </a:extLst>
            </p:spPr>
          </p:pic>
          <p:sp>
            <p:nvSpPr>
              <p:cNvPr id="270" name="TextBox 269"/>
              <p:cNvSpPr txBox="1"/>
              <p:nvPr/>
            </p:nvSpPr>
            <p:spPr>
              <a:xfrm>
                <a:off x="8709791" y="2675352"/>
                <a:ext cx="1944216" cy="826119"/>
              </a:xfrm>
              <a:prstGeom prst="rect">
                <a:avLst/>
              </a:prstGeom>
              <a:noFill/>
            </p:spPr>
            <p:txBody>
              <a:bodyPr wrap="square" rtlCol="0">
                <a:spAutoFit/>
              </a:bodyPr>
              <a:lstStyle/>
              <a:p>
                <a:r>
                  <a:rPr lang="en-US" altLang="ko-KR" sz="2400" dirty="0" smtClean="0"/>
                  <a:t>30sec</a:t>
                </a:r>
                <a:endParaRPr lang="ko-KR" altLang="en-US" sz="2400" dirty="0"/>
              </a:p>
            </p:txBody>
          </p:sp>
        </p:grpSp>
        <p:grpSp>
          <p:nvGrpSpPr>
            <p:cNvPr id="257" name="그룹 256"/>
            <p:cNvGrpSpPr/>
            <p:nvPr/>
          </p:nvGrpSpPr>
          <p:grpSpPr>
            <a:xfrm>
              <a:off x="16344511" y="25523332"/>
              <a:ext cx="3524206" cy="1879200"/>
              <a:chOff x="576289" y="8065196"/>
              <a:chExt cx="5864086" cy="2717504"/>
            </a:xfrm>
          </p:grpSpPr>
          <p:pic>
            <p:nvPicPr>
              <p:cNvPr id="261" name="_x187017624" descr="EMB0000419c2b1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289" y="8065196"/>
                <a:ext cx="5864086" cy="2717504"/>
              </a:xfrm>
              <a:prstGeom prst="rect">
                <a:avLst/>
              </a:prstGeom>
              <a:noFill/>
              <a:extLst>
                <a:ext uri="{909E8E84-426E-40DD-AFC4-6F175D3DCCD1}">
                  <a14:hiddenFill xmlns:a14="http://schemas.microsoft.com/office/drawing/2010/main">
                    <a:solidFill>
                      <a:srgbClr val="FFFFFF"/>
                    </a:solidFill>
                  </a14:hiddenFill>
                </a:ext>
              </a:extLst>
            </p:spPr>
          </p:pic>
          <p:sp>
            <p:nvSpPr>
              <p:cNvPr id="262" name="TextBox 261"/>
              <p:cNvSpPr txBox="1"/>
              <p:nvPr/>
            </p:nvSpPr>
            <p:spPr>
              <a:xfrm>
                <a:off x="576289" y="8246086"/>
                <a:ext cx="1944215" cy="826120"/>
              </a:xfrm>
              <a:prstGeom prst="rect">
                <a:avLst/>
              </a:prstGeom>
              <a:noFill/>
            </p:spPr>
            <p:txBody>
              <a:bodyPr wrap="square" rtlCol="0">
                <a:spAutoFit/>
              </a:bodyPr>
              <a:lstStyle/>
              <a:p>
                <a:r>
                  <a:rPr lang="en-US" altLang="ko-KR" sz="2400" dirty="0" smtClean="0"/>
                  <a:t>90sec</a:t>
                </a:r>
                <a:endParaRPr lang="ko-KR" altLang="en-US" sz="2400" dirty="0"/>
              </a:p>
            </p:txBody>
          </p:sp>
        </p:grpSp>
        <p:grpSp>
          <p:nvGrpSpPr>
            <p:cNvPr id="258" name="그룹 257"/>
            <p:cNvGrpSpPr/>
            <p:nvPr/>
          </p:nvGrpSpPr>
          <p:grpSpPr>
            <a:xfrm>
              <a:off x="19952616" y="25523332"/>
              <a:ext cx="3524209" cy="1879200"/>
              <a:chOff x="9001225" y="8569252"/>
              <a:chExt cx="5864087" cy="2672639"/>
            </a:xfrm>
          </p:grpSpPr>
          <p:pic>
            <p:nvPicPr>
              <p:cNvPr id="259" name="_x187017704" descr="EMB0000419c2b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01225" y="8569252"/>
                <a:ext cx="5864087" cy="2672639"/>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259"/>
              <p:cNvSpPr txBox="1"/>
              <p:nvPr/>
            </p:nvSpPr>
            <p:spPr>
              <a:xfrm>
                <a:off x="9001225" y="8713268"/>
                <a:ext cx="1944217" cy="826119"/>
              </a:xfrm>
              <a:prstGeom prst="rect">
                <a:avLst/>
              </a:prstGeom>
              <a:noFill/>
            </p:spPr>
            <p:txBody>
              <a:bodyPr wrap="square" rtlCol="0">
                <a:spAutoFit/>
              </a:bodyPr>
              <a:lstStyle/>
              <a:p>
                <a:r>
                  <a:rPr lang="en-US" altLang="ko-KR" sz="2400" dirty="0" smtClean="0"/>
                  <a:t>180sec</a:t>
                </a:r>
                <a:endParaRPr lang="ko-KR" altLang="en-US" sz="2400" dirty="0"/>
              </a:p>
            </p:txBody>
          </p:sp>
        </p:grpSp>
      </p:grpSp>
      <p:grpSp>
        <p:nvGrpSpPr>
          <p:cNvPr id="285" name="그룹 284"/>
          <p:cNvGrpSpPr/>
          <p:nvPr/>
        </p:nvGrpSpPr>
        <p:grpSpPr>
          <a:xfrm>
            <a:off x="28583892" y="32744894"/>
            <a:ext cx="990000" cy="172754"/>
            <a:chOff x="21328999" y="32515415"/>
            <a:chExt cx="990000" cy="172754"/>
          </a:xfrm>
        </p:grpSpPr>
        <p:cxnSp>
          <p:nvCxnSpPr>
            <p:cNvPr id="286" name="직선 연결선 285"/>
            <p:cNvCxnSpPr/>
            <p:nvPr/>
          </p:nvCxnSpPr>
          <p:spPr>
            <a:xfrm rot="5400000">
              <a:off x="21246744" y="32601792"/>
              <a:ext cx="172754"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87" name="직선 연결선 286"/>
            <p:cNvCxnSpPr/>
            <p:nvPr/>
          </p:nvCxnSpPr>
          <p:spPr>
            <a:xfrm rot="5400000">
              <a:off x="22228543" y="32601792"/>
              <a:ext cx="172754"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90" name="직선 연결선 289"/>
            <p:cNvCxnSpPr/>
            <p:nvPr/>
          </p:nvCxnSpPr>
          <p:spPr>
            <a:xfrm>
              <a:off x="21328999" y="32601792"/>
              <a:ext cx="990000"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grpSp>
      <p:sp>
        <p:nvSpPr>
          <p:cNvPr id="291" name="TextBox 290"/>
          <p:cNvSpPr txBox="1"/>
          <p:nvPr/>
        </p:nvSpPr>
        <p:spPr>
          <a:xfrm>
            <a:off x="16267084" y="29067075"/>
            <a:ext cx="14421502" cy="1126462"/>
          </a:xfrm>
          <a:prstGeom prst="rect">
            <a:avLst/>
          </a:prstGeom>
          <a:noFill/>
        </p:spPr>
        <p:txBody>
          <a:bodyPr wrap="square" rtlCol="0">
            <a:spAutoFit/>
          </a:bodyPr>
          <a:lstStyle/>
          <a:p>
            <a:pPr>
              <a:lnSpc>
                <a:spcPct val="120000"/>
              </a:lnSpc>
            </a:pPr>
            <a:r>
              <a:rPr lang="en-US" altLang="ko-KR" sz="2800" dirty="0" smtClean="0">
                <a:cs typeface="Times New Roman" panose="02020603050405020304" pitchFamily="18" charset="0"/>
              </a:rPr>
              <a:t>Phase contrast microscope images of HEK 293/GFP cell cultured 3 days on hydrophobic polystyrene petri dish (a), and fluorescent image (b) </a:t>
            </a:r>
            <a:endParaRPr lang="en-US" altLang="ko-KR" sz="2800" dirty="0">
              <a:cs typeface="Times New Roman" panose="02020603050405020304" pitchFamily="18" charset="0"/>
            </a:endParaRPr>
          </a:p>
        </p:txBody>
      </p:sp>
      <p:sp>
        <p:nvSpPr>
          <p:cNvPr id="292" name="TextBox 291"/>
          <p:cNvSpPr txBox="1"/>
          <p:nvPr/>
        </p:nvSpPr>
        <p:spPr>
          <a:xfrm>
            <a:off x="16202025" y="26263830"/>
            <a:ext cx="599606" cy="535531"/>
          </a:xfrm>
          <a:prstGeom prst="rect">
            <a:avLst/>
          </a:prstGeom>
          <a:noFill/>
        </p:spPr>
        <p:txBody>
          <a:bodyPr wrap="square" rtlCol="0">
            <a:spAutoFit/>
          </a:bodyPr>
          <a:lstStyle/>
          <a:p>
            <a:pPr>
              <a:lnSpc>
                <a:spcPct val="120000"/>
              </a:lnSpc>
            </a:pPr>
            <a:r>
              <a:rPr lang="en-US" altLang="ko-KR" sz="2400" b="1" dirty="0" smtClean="0">
                <a:cs typeface="Times New Roman" panose="02020603050405020304" pitchFamily="18" charset="0"/>
              </a:rPr>
              <a:t>(a)</a:t>
            </a:r>
            <a:endParaRPr lang="en-US" altLang="ko-KR" sz="2800" b="1" dirty="0">
              <a:cs typeface="Times New Roman" panose="02020603050405020304" pitchFamily="18" charset="0"/>
            </a:endParaRPr>
          </a:p>
        </p:txBody>
      </p:sp>
      <p:sp>
        <p:nvSpPr>
          <p:cNvPr id="298" name="TextBox 297"/>
          <p:cNvSpPr txBox="1"/>
          <p:nvPr/>
        </p:nvSpPr>
        <p:spPr>
          <a:xfrm>
            <a:off x="23515495" y="26263238"/>
            <a:ext cx="633410" cy="535531"/>
          </a:xfrm>
          <a:prstGeom prst="rect">
            <a:avLst/>
          </a:prstGeom>
          <a:noFill/>
        </p:spPr>
        <p:txBody>
          <a:bodyPr wrap="square" rtlCol="0">
            <a:spAutoFit/>
          </a:bodyPr>
          <a:lstStyle/>
          <a:p>
            <a:pPr>
              <a:lnSpc>
                <a:spcPct val="120000"/>
              </a:lnSpc>
            </a:pPr>
            <a:r>
              <a:rPr lang="en-US" altLang="ko-KR" sz="2400" b="1" dirty="0" smtClean="0">
                <a:solidFill>
                  <a:schemeClr val="bg1"/>
                </a:solidFill>
                <a:cs typeface="Times New Roman" panose="02020603050405020304" pitchFamily="18" charset="0"/>
              </a:rPr>
              <a:t>(b)</a:t>
            </a:r>
            <a:endParaRPr lang="en-US" altLang="ko-KR" sz="2800" b="1" dirty="0">
              <a:solidFill>
                <a:schemeClr val="bg1"/>
              </a:solidFill>
              <a:cs typeface="Times New Roman" panose="02020603050405020304" pitchFamily="18" charset="0"/>
            </a:endParaRPr>
          </a:p>
        </p:txBody>
      </p:sp>
      <p:sp>
        <p:nvSpPr>
          <p:cNvPr id="300" name="TextBox 299"/>
          <p:cNvSpPr txBox="1"/>
          <p:nvPr/>
        </p:nvSpPr>
        <p:spPr>
          <a:xfrm>
            <a:off x="21358868" y="28437504"/>
            <a:ext cx="963837" cy="400110"/>
          </a:xfrm>
          <a:prstGeom prst="rect">
            <a:avLst/>
          </a:prstGeom>
          <a:noFill/>
        </p:spPr>
        <p:txBody>
          <a:bodyPr wrap="square" rtlCol="0">
            <a:spAutoFit/>
          </a:bodyPr>
          <a:lstStyle/>
          <a:p>
            <a:r>
              <a:rPr lang="en-US" altLang="ko-KR" sz="2000" dirty="0" smtClean="0"/>
              <a:t>200 </a:t>
            </a:r>
            <a:r>
              <a:rPr lang="el-GR" altLang="ko-KR" sz="2000" dirty="0" smtClean="0">
                <a:cs typeface="Times New Roman" panose="02020603050405020304" pitchFamily="18" charset="0"/>
              </a:rPr>
              <a:t>μ</a:t>
            </a:r>
            <a:r>
              <a:rPr lang="en-US" altLang="ko-KR" sz="2000" dirty="0" smtClean="0"/>
              <a:t>m</a:t>
            </a:r>
            <a:endParaRPr lang="ko-KR" altLang="en-US" sz="2000" dirty="0"/>
          </a:p>
        </p:txBody>
      </p:sp>
      <p:grpSp>
        <p:nvGrpSpPr>
          <p:cNvPr id="301" name="그룹 300"/>
          <p:cNvGrpSpPr/>
          <p:nvPr/>
        </p:nvGrpSpPr>
        <p:grpSpPr>
          <a:xfrm>
            <a:off x="21332705" y="28765567"/>
            <a:ext cx="990000" cy="172754"/>
            <a:chOff x="21328999" y="32515415"/>
            <a:chExt cx="990000" cy="172754"/>
          </a:xfrm>
        </p:grpSpPr>
        <p:cxnSp>
          <p:nvCxnSpPr>
            <p:cNvPr id="302" name="직선 연결선 301"/>
            <p:cNvCxnSpPr/>
            <p:nvPr/>
          </p:nvCxnSpPr>
          <p:spPr>
            <a:xfrm rot="5400000">
              <a:off x="21246744" y="32601792"/>
              <a:ext cx="172754"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303" name="직선 연결선 302"/>
            <p:cNvCxnSpPr/>
            <p:nvPr/>
          </p:nvCxnSpPr>
          <p:spPr>
            <a:xfrm rot="5400000">
              <a:off x="22228543" y="32601792"/>
              <a:ext cx="172754"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304" name="직선 연결선 303"/>
            <p:cNvCxnSpPr/>
            <p:nvPr/>
          </p:nvCxnSpPr>
          <p:spPr>
            <a:xfrm>
              <a:off x="21328999" y="32601792"/>
              <a:ext cx="990000"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grpSp>
      <p:sp>
        <p:nvSpPr>
          <p:cNvPr id="305" name="TextBox 304"/>
          <p:cNvSpPr txBox="1"/>
          <p:nvPr/>
        </p:nvSpPr>
        <p:spPr>
          <a:xfrm>
            <a:off x="22401196" y="28522657"/>
            <a:ext cx="677628" cy="496867"/>
          </a:xfrm>
          <a:prstGeom prst="rect">
            <a:avLst/>
          </a:prstGeom>
          <a:noFill/>
        </p:spPr>
        <p:txBody>
          <a:bodyPr wrap="square" rtlCol="0">
            <a:spAutoFit/>
          </a:bodyPr>
          <a:lstStyle/>
          <a:p>
            <a:pPr>
              <a:lnSpc>
                <a:spcPct val="120000"/>
              </a:lnSpc>
            </a:pPr>
            <a:r>
              <a:rPr lang="en-US" altLang="ko-KR" sz="2400" b="1" dirty="0" smtClean="0">
                <a:cs typeface="Times New Roman" panose="02020603050405020304" pitchFamily="18" charset="0"/>
              </a:rPr>
              <a:t>x40</a:t>
            </a:r>
            <a:endParaRPr lang="en-US" altLang="ko-KR" sz="2400" b="1" dirty="0">
              <a:cs typeface="Times New Roman" panose="02020603050405020304" pitchFamily="18" charset="0"/>
            </a:endParaRPr>
          </a:p>
        </p:txBody>
      </p:sp>
      <p:grpSp>
        <p:nvGrpSpPr>
          <p:cNvPr id="306" name="그룹 305"/>
          <p:cNvGrpSpPr/>
          <p:nvPr/>
        </p:nvGrpSpPr>
        <p:grpSpPr>
          <a:xfrm>
            <a:off x="28602396" y="28743579"/>
            <a:ext cx="990000" cy="172754"/>
            <a:chOff x="21328999" y="32515415"/>
            <a:chExt cx="990000" cy="172754"/>
          </a:xfrm>
        </p:grpSpPr>
        <p:cxnSp>
          <p:nvCxnSpPr>
            <p:cNvPr id="307" name="직선 연결선 306"/>
            <p:cNvCxnSpPr/>
            <p:nvPr/>
          </p:nvCxnSpPr>
          <p:spPr>
            <a:xfrm rot="5400000">
              <a:off x="21246744" y="32601792"/>
              <a:ext cx="172754"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308" name="직선 연결선 307"/>
            <p:cNvCxnSpPr/>
            <p:nvPr/>
          </p:nvCxnSpPr>
          <p:spPr>
            <a:xfrm rot="5400000">
              <a:off x="22228543" y="32601792"/>
              <a:ext cx="172754"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309" name="직선 연결선 308"/>
            <p:cNvCxnSpPr/>
            <p:nvPr/>
          </p:nvCxnSpPr>
          <p:spPr>
            <a:xfrm>
              <a:off x="21328999" y="32601792"/>
              <a:ext cx="990000"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grpSp>
      <p:sp>
        <p:nvSpPr>
          <p:cNvPr id="310" name="TextBox 309"/>
          <p:cNvSpPr txBox="1"/>
          <p:nvPr/>
        </p:nvSpPr>
        <p:spPr>
          <a:xfrm>
            <a:off x="28606474" y="28376863"/>
            <a:ext cx="1146128" cy="400110"/>
          </a:xfrm>
          <a:prstGeom prst="rect">
            <a:avLst/>
          </a:prstGeom>
          <a:noFill/>
        </p:spPr>
        <p:txBody>
          <a:bodyPr wrap="square" rtlCol="0">
            <a:spAutoFit/>
          </a:bodyPr>
          <a:lstStyle/>
          <a:p>
            <a:r>
              <a:rPr lang="en-US" altLang="ko-KR" sz="2000" dirty="0" smtClean="0">
                <a:solidFill>
                  <a:schemeClr val="bg1"/>
                </a:solidFill>
              </a:rPr>
              <a:t>200 </a:t>
            </a:r>
            <a:r>
              <a:rPr lang="el-GR" altLang="ko-KR" sz="2000" dirty="0" smtClean="0">
                <a:solidFill>
                  <a:schemeClr val="bg1"/>
                </a:solidFill>
                <a:cs typeface="Times New Roman" panose="02020603050405020304" pitchFamily="18" charset="0"/>
              </a:rPr>
              <a:t>μ</a:t>
            </a:r>
            <a:r>
              <a:rPr lang="en-US" altLang="ko-KR" sz="2000" dirty="0" smtClean="0">
                <a:solidFill>
                  <a:schemeClr val="bg1"/>
                </a:solidFill>
              </a:rPr>
              <a:t>m</a:t>
            </a:r>
            <a:endParaRPr lang="ko-KR" altLang="en-US" sz="2000" dirty="0">
              <a:solidFill>
                <a:schemeClr val="bg1"/>
              </a:solidFill>
            </a:endParaRPr>
          </a:p>
        </p:txBody>
      </p:sp>
      <p:sp>
        <p:nvSpPr>
          <p:cNvPr id="311" name="TextBox 310"/>
          <p:cNvSpPr txBox="1"/>
          <p:nvPr/>
        </p:nvSpPr>
        <p:spPr>
          <a:xfrm>
            <a:off x="29770934" y="28516098"/>
            <a:ext cx="677628" cy="496867"/>
          </a:xfrm>
          <a:prstGeom prst="rect">
            <a:avLst/>
          </a:prstGeom>
          <a:noFill/>
          <a:ln>
            <a:noFill/>
          </a:ln>
        </p:spPr>
        <p:txBody>
          <a:bodyPr wrap="square" rtlCol="0">
            <a:spAutoFit/>
          </a:bodyPr>
          <a:lstStyle/>
          <a:p>
            <a:pPr>
              <a:lnSpc>
                <a:spcPct val="120000"/>
              </a:lnSpc>
            </a:pPr>
            <a:r>
              <a:rPr lang="en-US" altLang="ko-KR" sz="2400" b="1" dirty="0" smtClean="0">
                <a:solidFill>
                  <a:schemeClr val="bg1"/>
                </a:solidFill>
                <a:cs typeface="Times New Roman" panose="02020603050405020304" pitchFamily="18" charset="0"/>
              </a:rPr>
              <a:t>x40</a:t>
            </a:r>
            <a:endParaRPr lang="en-US" altLang="ko-KR" sz="2400" b="1" dirty="0">
              <a:solidFill>
                <a:schemeClr val="bg1"/>
              </a:solidFill>
              <a:cs typeface="Times New Roman" panose="02020603050405020304" pitchFamily="18" charset="0"/>
            </a:endParaRPr>
          </a:p>
        </p:txBody>
      </p:sp>
      <p:cxnSp>
        <p:nvCxnSpPr>
          <p:cNvPr id="68" name="직선 연결선 67"/>
          <p:cNvCxnSpPr/>
          <p:nvPr/>
        </p:nvCxnSpPr>
        <p:spPr>
          <a:xfrm flipV="1">
            <a:off x="23301064" y="9461546"/>
            <a:ext cx="2448655" cy="1957251"/>
          </a:xfrm>
          <a:prstGeom prst="line">
            <a:avLst/>
          </a:prstGeom>
          <a:ln w="5715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526" name="직선 연결선 525"/>
          <p:cNvCxnSpPr/>
          <p:nvPr/>
        </p:nvCxnSpPr>
        <p:spPr>
          <a:xfrm>
            <a:off x="23301064" y="11730871"/>
            <a:ext cx="2448655" cy="1662917"/>
          </a:xfrm>
          <a:prstGeom prst="line">
            <a:avLst/>
          </a:prstGeom>
          <a:ln w="57150">
            <a:solidFill>
              <a:srgbClr val="FFFF00"/>
            </a:solidFill>
            <a:prstDash val="sysDash"/>
          </a:ln>
        </p:spPr>
        <p:style>
          <a:lnRef idx="1">
            <a:schemeClr val="accent1"/>
          </a:lnRef>
          <a:fillRef idx="0">
            <a:schemeClr val="accent1"/>
          </a:fillRef>
          <a:effectRef idx="0">
            <a:schemeClr val="accent1"/>
          </a:effectRef>
          <a:fontRef idx="minor">
            <a:schemeClr val="tx1"/>
          </a:fontRef>
        </p:style>
      </p:cxnSp>
      <p:grpSp>
        <p:nvGrpSpPr>
          <p:cNvPr id="83" name="그룹 82"/>
          <p:cNvGrpSpPr/>
          <p:nvPr/>
        </p:nvGrpSpPr>
        <p:grpSpPr>
          <a:xfrm>
            <a:off x="1693437" y="19480860"/>
            <a:ext cx="2930400" cy="1162268"/>
            <a:chOff x="6000222" y="19616508"/>
            <a:chExt cx="2473201" cy="1162268"/>
          </a:xfrm>
        </p:grpSpPr>
        <p:sp>
          <p:nvSpPr>
            <p:cNvPr id="542" name="정육면체 541"/>
            <p:cNvSpPr/>
            <p:nvPr/>
          </p:nvSpPr>
          <p:spPr>
            <a:xfrm>
              <a:off x="6000223" y="19799576"/>
              <a:ext cx="2473200" cy="979200"/>
            </a:xfrm>
            <a:prstGeom prst="cube">
              <a:avLst>
                <a:gd name="adj" fmla="val 7555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3" name="정육면체 542"/>
            <p:cNvSpPr/>
            <p:nvPr/>
          </p:nvSpPr>
          <p:spPr>
            <a:xfrm>
              <a:off x="6000222" y="19616508"/>
              <a:ext cx="2473200" cy="979200"/>
            </a:xfrm>
            <a:prstGeom prst="cube">
              <a:avLst>
                <a:gd name="adj" fmla="val 7555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4" name="그룹 83"/>
          <p:cNvGrpSpPr/>
          <p:nvPr/>
        </p:nvGrpSpPr>
        <p:grpSpPr>
          <a:xfrm>
            <a:off x="6624434" y="19486049"/>
            <a:ext cx="2930400" cy="1184898"/>
            <a:chOff x="11294948" y="19538243"/>
            <a:chExt cx="2477239" cy="1184898"/>
          </a:xfrm>
        </p:grpSpPr>
        <p:sp>
          <p:nvSpPr>
            <p:cNvPr id="544" name="정육면체 543"/>
            <p:cNvSpPr/>
            <p:nvPr/>
          </p:nvSpPr>
          <p:spPr>
            <a:xfrm>
              <a:off x="11294948" y="19743941"/>
              <a:ext cx="2473200" cy="979200"/>
            </a:xfrm>
            <a:prstGeom prst="cube">
              <a:avLst>
                <a:gd name="adj" fmla="val 7555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11298987" y="19538243"/>
              <a:ext cx="2473200" cy="979200"/>
              <a:chOff x="11298988" y="19463493"/>
              <a:chExt cx="4743099" cy="1342800"/>
            </a:xfrm>
          </p:grpSpPr>
          <p:sp>
            <p:nvSpPr>
              <p:cNvPr id="545" name="정육면체 544"/>
              <p:cNvSpPr/>
              <p:nvPr/>
            </p:nvSpPr>
            <p:spPr>
              <a:xfrm>
                <a:off x="11298988" y="19463493"/>
                <a:ext cx="4743099" cy="1342800"/>
              </a:xfrm>
              <a:prstGeom prst="cube">
                <a:avLst>
                  <a:gd name="adj" fmla="val 7555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46" name="그룹 545"/>
              <p:cNvGrpSpPr/>
              <p:nvPr/>
            </p:nvGrpSpPr>
            <p:grpSpPr>
              <a:xfrm>
                <a:off x="12309551" y="19736016"/>
                <a:ext cx="2702413" cy="622697"/>
                <a:chOff x="2387217" y="2555081"/>
                <a:chExt cx="3372757" cy="790698"/>
              </a:xfrm>
              <a:solidFill>
                <a:schemeClr val="accent2">
                  <a:lumMod val="40000"/>
                  <a:lumOff val="60000"/>
                </a:schemeClr>
              </a:solidFill>
            </p:grpSpPr>
            <p:sp>
              <p:nvSpPr>
                <p:cNvPr id="547" name="정육면체 546"/>
                <p:cNvSpPr/>
                <p:nvPr/>
              </p:nvSpPr>
              <p:spPr>
                <a:xfrm rot="20465662">
                  <a:off x="2759174" y="3070908"/>
                  <a:ext cx="530705" cy="180249"/>
                </a:xfrm>
                <a:prstGeom prst="cube">
                  <a:avLst>
                    <a:gd name="adj" fmla="val 196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8" name="원통 547"/>
                <p:cNvSpPr/>
                <p:nvPr/>
              </p:nvSpPr>
              <p:spPr>
                <a:xfrm>
                  <a:off x="2387217" y="3135492"/>
                  <a:ext cx="473826" cy="210287"/>
                </a:xfrm>
                <a:prstGeom prst="can">
                  <a:avLst>
                    <a:gd name="adj" fmla="val 329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9" name="원통 548"/>
                <p:cNvSpPr/>
                <p:nvPr/>
              </p:nvSpPr>
              <p:spPr>
                <a:xfrm>
                  <a:off x="2861043" y="2592730"/>
                  <a:ext cx="473826" cy="140946"/>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0" name="정육면체 549"/>
                <p:cNvSpPr/>
                <p:nvPr/>
              </p:nvSpPr>
              <p:spPr>
                <a:xfrm rot="1508580">
                  <a:off x="3230942" y="2690278"/>
                  <a:ext cx="492718" cy="150387"/>
                </a:xfrm>
                <a:prstGeom prst="cube">
                  <a:avLst>
                    <a:gd name="adj" fmla="val 3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1" name="정육면체 550"/>
                <p:cNvSpPr/>
                <p:nvPr/>
              </p:nvSpPr>
              <p:spPr>
                <a:xfrm>
                  <a:off x="3632081" y="2771388"/>
                  <a:ext cx="1343142" cy="150041"/>
                </a:xfrm>
                <a:prstGeom prst="cube">
                  <a:avLst>
                    <a:gd name="adj" fmla="val 22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2" name="정육면체 551"/>
                <p:cNvSpPr/>
                <p:nvPr/>
              </p:nvSpPr>
              <p:spPr>
                <a:xfrm>
                  <a:off x="3180197" y="2989794"/>
                  <a:ext cx="1440367" cy="205106"/>
                </a:xfrm>
                <a:prstGeom prst="cube">
                  <a:avLst>
                    <a:gd name="adj" fmla="val 290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3" name="정육면체 552"/>
                <p:cNvSpPr/>
                <p:nvPr/>
              </p:nvSpPr>
              <p:spPr>
                <a:xfrm rot="561867">
                  <a:off x="4500665" y="3017744"/>
                  <a:ext cx="512767" cy="217923"/>
                </a:xfrm>
                <a:prstGeom prst="cube">
                  <a:avLst>
                    <a:gd name="adj" fmla="val 334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4" name="원통 553"/>
                <p:cNvSpPr/>
                <p:nvPr/>
              </p:nvSpPr>
              <p:spPr>
                <a:xfrm>
                  <a:off x="4851024" y="3040933"/>
                  <a:ext cx="477374" cy="244301"/>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5" name="정육면체 554"/>
                <p:cNvSpPr/>
                <p:nvPr/>
              </p:nvSpPr>
              <p:spPr>
                <a:xfrm rot="20168648">
                  <a:off x="4889012" y="2682047"/>
                  <a:ext cx="483866" cy="150936"/>
                </a:xfrm>
                <a:prstGeom prst="cube">
                  <a:avLst>
                    <a:gd name="adj" fmla="val 152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6" name="원통 555"/>
                <p:cNvSpPr/>
                <p:nvPr/>
              </p:nvSpPr>
              <p:spPr>
                <a:xfrm>
                  <a:off x="5311724" y="2555081"/>
                  <a:ext cx="448250" cy="202434"/>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grpSp>
        <p:nvGrpSpPr>
          <p:cNvPr id="80" name="그룹 79"/>
          <p:cNvGrpSpPr/>
          <p:nvPr/>
        </p:nvGrpSpPr>
        <p:grpSpPr>
          <a:xfrm>
            <a:off x="11955129" y="19657801"/>
            <a:ext cx="2930400" cy="979200"/>
            <a:chOff x="914135" y="23719324"/>
            <a:chExt cx="4743099" cy="1342034"/>
          </a:xfrm>
        </p:grpSpPr>
        <p:sp>
          <p:nvSpPr>
            <p:cNvPr id="557" name="정육면체 556"/>
            <p:cNvSpPr/>
            <p:nvPr/>
          </p:nvSpPr>
          <p:spPr>
            <a:xfrm>
              <a:off x="914135" y="23719324"/>
              <a:ext cx="4743099" cy="1342034"/>
            </a:xfrm>
            <a:prstGeom prst="cube">
              <a:avLst>
                <a:gd name="adj" fmla="val 7555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58" name="그룹 557"/>
            <p:cNvGrpSpPr/>
            <p:nvPr/>
          </p:nvGrpSpPr>
          <p:grpSpPr>
            <a:xfrm>
              <a:off x="1948389" y="23856553"/>
              <a:ext cx="2702413" cy="622697"/>
              <a:chOff x="2387217" y="2555081"/>
              <a:chExt cx="3372757" cy="790698"/>
            </a:xfrm>
            <a:solidFill>
              <a:schemeClr val="accent2">
                <a:lumMod val="40000"/>
                <a:lumOff val="60000"/>
              </a:schemeClr>
            </a:solidFill>
          </p:grpSpPr>
          <p:sp>
            <p:nvSpPr>
              <p:cNvPr id="559" name="정육면체 558"/>
              <p:cNvSpPr/>
              <p:nvPr/>
            </p:nvSpPr>
            <p:spPr>
              <a:xfrm rot="20465662">
                <a:off x="2759174" y="3070908"/>
                <a:ext cx="530705" cy="180249"/>
              </a:xfrm>
              <a:prstGeom prst="cube">
                <a:avLst>
                  <a:gd name="adj" fmla="val 196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0" name="원통 559"/>
              <p:cNvSpPr/>
              <p:nvPr/>
            </p:nvSpPr>
            <p:spPr>
              <a:xfrm>
                <a:off x="2387217" y="3135492"/>
                <a:ext cx="473826" cy="210287"/>
              </a:xfrm>
              <a:prstGeom prst="can">
                <a:avLst>
                  <a:gd name="adj" fmla="val 329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1" name="원통 560"/>
              <p:cNvSpPr/>
              <p:nvPr/>
            </p:nvSpPr>
            <p:spPr>
              <a:xfrm>
                <a:off x="2861043" y="2592730"/>
                <a:ext cx="473826" cy="140946"/>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2" name="정육면체 561"/>
              <p:cNvSpPr/>
              <p:nvPr/>
            </p:nvSpPr>
            <p:spPr>
              <a:xfrm rot="1508580">
                <a:off x="3230942" y="2690278"/>
                <a:ext cx="492718" cy="150387"/>
              </a:xfrm>
              <a:prstGeom prst="cube">
                <a:avLst>
                  <a:gd name="adj" fmla="val 3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3" name="정육면체 562"/>
              <p:cNvSpPr/>
              <p:nvPr/>
            </p:nvSpPr>
            <p:spPr>
              <a:xfrm>
                <a:off x="3632081" y="2771388"/>
                <a:ext cx="1343142" cy="150041"/>
              </a:xfrm>
              <a:prstGeom prst="cube">
                <a:avLst>
                  <a:gd name="adj" fmla="val 22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4" name="정육면체 563"/>
              <p:cNvSpPr/>
              <p:nvPr/>
            </p:nvSpPr>
            <p:spPr>
              <a:xfrm>
                <a:off x="3180197" y="2989794"/>
                <a:ext cx="1440367" cy="205106"/>
              </a:xfrm>
              <a:prstGeom prst="cube">
                <a:avLst>
                  <a:gd name="adj" fmla="val 290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5" name="정육면체 564"/>
              <p:cNvSpPr/>
              <p:nvPr/>
            </p:nvSpPr>
            <p:spPr>
              <a:xfrm rot="561867">
                <a:off x="4500665" y="3017744"/>
                <a:ext cx="512767" cy="217923"/>
              </a:xfrm>
              <a:prstGeom prst="cube">
                <a:avLst>
                  <a:gd name="adj" fmla="val 334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6" name="원통 565"/>
              <p:cNvSpPr/>
              <p:nvPr/>
            </p:nvSpPr>
            <p:spPr>
              <a:xfrm>
                <a:off x="4851024" y="3040933"/>
                <a:ext cx="477374" cy="244301"/>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7" name="정육면체 566"/>
              <p:cNvSpPr/>
              <p:nvPr/>
            </p:nvSpPr>
            <p:spPr>
              <a:xfrm rot="20168648">
                <a:off x="4889012" y="2682047"/>
                <a:ext cx="483866" cy="150936"/>
              </a:xfrm>
              <a:prstGeom prst="cube">
                <a:avLst>
                  <a:gd name="adj" fmla="val 152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8" name="원통 567"/>
              <p:cNvSpPr/>
              <p:nvPr/>
            </p:nvSpPr>
            <p:spPr>
              <a:xfrm>
                <a:off x="5311724" y="2555081"/>
                <a:ext cx="448250" cy="202434"/>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 name="그룹 4"/>
          <p:cNvGrpSpPr/>
          <p:nvPr/>
        </p:nvGrpSpPr>
        <p:grpSpPr>
          <a:xfrm>
            <a:off x="1624693" y="23028039"/>
            <a:ext cx="2930400" cy="1209589"/>
            <a:chOff x="6710426" y="22489543"/>
            <a:chExt cx="2930400" cy="1209589"/>
          </a:xfrm>
        </p:grpSpPr>
        <p:sp>
          <p:nvSpPr>
            <p:cNvPr id="569" name="정육면체 568"/>
            <p:cNvSpPr/>
            <p:nvPr/>
          </p:nvSpPr>
          <p:spPr>
            <a:xfrm>
              <a:off x="6711057" y="22719932"/>
              <a:ext cx="2929769" cy="979200"/>
            </a:xfrm>
            <a:prstGeom prst="cube">
              <a:avLst>
                <a:gd name="adj" fmla="val 7555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1" name="그룹 80"/>
            <p:cNvGrpSpPr/>
            <p:nvPr/>
          </p:nvGrpSpPr>
          <p:grpSpPr>
            <a:xfrm>
              <a:off x="6710426" y="22489543"/>
              <a:ext cx="2929769" cy="979200"/>
              <a:chOff x="6002004" y="23542802"/>
              <a:chExt cx="4743100" cy="1342800"/>
            </a:xfrm>
          </p:grpSpPr>
          <p:sp>
            <p:nvSpPr>
              <p:cNvPr id="570" name="정육면체 569"/>
              <p:cNvSpPr/>
              <p:nvPr/>
            </p:nvSpPr>
            <p:spPr>
              <a:xfrm>
                <a:off x="6002004" y="23542802"/>
                <a:ext cx="4743100" cy="1342800"/>
              </a:xfrm>
              <a:prstGeom prst="cube">
                <a:avLst>
                  <a:gd name="adj" fmla="val 7555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71" name="그룹 570"/>
              <p:cNvGrpSpPr/>
              <p:nvPr/>
            </p:nvGrpSpPr>
            <p:grpSpPr>
              <a:xfrm>
                <a:off x="7012566" y="23815325"/>
                <a:ext cx="2702413" cy="622697"/>
                <a:chOff x="2387217" y="2555081"/>
                <a:chExt cx="3372757" cy="790698"/>
              </a:xfrm>
              <a:solidFill>
                <a:schemeClr val="accent1">
                  <a:lumMod val="60000"/>
                  <a:lumOff val="40000"/>
                </a:schemeClr>
              </a:solidFill>
            </p:grpSpPr>
            <p:sp>
              <p:nvSpPr>
                <p:cNvPr id="572" name="정육면체 571"/>
                <p:cNvSpPr/>
                <p:nvPr/>
              </p:nvSpPr>
              <p:spPr>
                <a:xfrm rot="20465662">
                  <a:off x="2759174" y="3070908"/>
                  <a:ext cx="530705" cy="180249"/>
                </a:xfrm>
                <a:prstGeom prst="cube">
                  <a:avLst>
                    <a:gd name="adj" fmla="val 196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3" name="원통 572"/>
                <p:cNvSpPr/>
                <p:nvPr/>
              </p:nvSpPr>
              <p:spPr>
                <a:xfrm>
                  <a:off x="2387217" y="3135492"/>
                  <a:ext cx="473826" cy="210287"/>
                </a:xfrm>
                <a:prstGeom prst="can">
                  <a:avLst>
                    <a:gd name="adj" fmla="val 329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4" name="원통 573"/>
                <p:cNvSpPr/>
                <p:nvPr/>
              </p:nvSpPr>
              <p:spPr>
                <a:xfrm>
                  <a:off x="2861043" y="2592730"/>
                  <a:ext cx="473826" cy="140946"/>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5" name="정육면체 574"/>
                <p:cNvSpPr/>
                <p:nvPr/>
              </p:nvSpPr>
              <p:spPr>
                <a:xfrm rot="1508580">
                  <a:off x="3230942" y="2690278"/>
                  <a:ext cx="492718" cy="150387"/>
                </a:xfrm>
                <a:prstGeom prst="cube">
                  <a:avLst>
                    <a:gd name="adj" fmla="val 3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6" name="정육면체 575"/>
                <p:cNvSpPr/>
                <p:nvPr/>
              </p:nvSpPr>
              <p:spPr>
                <a:xfrm>
                  <a:off x="3632081" y="2771388"/>
                  <a:ext cx="1343142" cy="150041"/>
                </a:xfrm>
                <a:prstGeom prst="cube">
                  <a:avLst>
                    <a:gd name="adj" fmla="val 22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7" name="정육면체 576"/>
                <p:cNvSpPr/>
                <p:nvPr/>
              </p:nvSpPr>
              <p:spPr>
                <a:xfrm>
                  <a:off x="3180197" y="2989794"/>
                  <a:ext cx="1440367" cy="205106"/>
                </a:xfrm>
                <a:prstGeom prst="cube">
                  <a:avLst>
                    <a:gd name="adj" fmla="val 290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8" name="정육면체 577"/>
                <p:cNvSpPr/>
                <p:nvPr/>
              </p:nvSpPr>
              <p:spPr>
                <a:xfrm rot="561867">
                  <a:off x="4500665" y="3017744"/>
                  <a:ext cx="512767" cy="217923"/>
                </a:xfrm>
                <a:prstGeom prst="cube">
                  <a:avLst>
                    <a:gd name="adj" fmla="val 334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9" name="원통 578"/>
                <p:cNvSpPr/>
                <p:nvPr/>
              </p:nvSpPr>
              <p:spPr>
                <a:xfrm>
                  <a:off x="4851024" y="3040933"/>
                  <a:ext cx="477374" cy="244301"/>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0" name="정육면체 579"/>
                <p:cNvSpPr/>
                <p:nvPr/>
              </p:nvSpPr>
              <p:spPr>
                <a:xfrm rot="20168648">
                  <a:off x="4889012" y="2682047"/>
                  <a:ext cx="483866" cy="150936"/>
                </a:xfrm>
                <a:prstGeom prst="cube">
                  <a:avLst>
                    <a:gd name="adj" fmla="val 152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1" name="원통 580"/>
                <p:cNvSpPr/>
                <p:nvPr/>
              </p:nvSpPr>
              <p:spPr>
                <a:xfrm>
                  <a:off x="5311724" y="2555081"/>
                  <a:ext cx="448250" cy="202434"/>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645" name="TextBox 644"/>
          <p:cNvSpPr txBox="1"/>
          <p:nvPr/>
        </p:nvSpPr>
        <p:spPr>
          <a:xfrm>
            <a:off x="11557814" y="24495413"/>
            <a:ext cx="4148050" cy="1126462"/>
          </a:xfrm>
          <a:prstGeom prst="rect">
            <a:avLst/>
          </a:prstGeom>
          <a:noFill/>
        </p:spPr>
        <p:txBody>
          <a:bodyPr wrap="square" rtlCol="0">
            <a:spAutoFit/>
          </a:bodyPr>
          <a:lstStyle/>
          <a:p>
            <a:pPr algn="ctr">
              <a:lnSpc>
                <a:spcPct val="120000"/>
              </a:lnSpc>
            </a:pPr>
            <a:r>
              <a:rPr lang="en-US" altLang="ko-KR" sz="2800" dirty="0">
                <a:cs typeface="Times New Roman" panose="02020603050405020304" pitchFamily="18" charset="0"/>
              </a:rPr>
              <a:t>6</a:t>
            </a:r>
            <a:r>
              <a:rPr lang="en-US" altLang="ko-KR" sz="2800" dirty="0" smtClean="0">
                <a:cs typeface="Times New Roman" panose="02020603050405020304" pitchFamily="18" charset="0"/>
              </a:rPr>
              <a:t>. Putting PDMS mold on </a:t>
            </a:r>
            <a:r>
              <a:rPr lang="en-US" altLang="ko-KR" sz="2800" dirty="0" err="1" smtClean="0">
                <a:cs typeface="Times New Roman" panose="02020603050405020304" pitchFamily="18" charset="0"/>
              </a:rPr>
              <a:t>porystyrene</a:t>
            </a:r>
            <a:r>
              <a:rPr lang="en-US" altLang="ko-KR" sz="2800" dirty="0" smtClean="0">
                <a:cs typeface="Times New Roman" panose="02020603050405020304" pitchFamily="18" charset="0"/>
              </a:rPr>
              <a:t> petri dish </a:t>
            </a:r>
            <a:endParaRPr lang="en-US" altLang="ko-KR" sz="2800" dirty="0">
              <a:cs typeface="Times New Roman" panose="02020603050405020304" pitchFamily="18" charset="0"/>
            </a:endParaRPr>
          </a:p>
        </p:txBody>
      </p:sp>
      <p:grpSp>
        <p:nvGrpSpPr>
          <p:cNvPr id="679" name="그룹 678"/>
          <p:cNvGrpSpPr/>
          <p:nvPr/>
        </p:nvGrpSpPr>
        <p:grpSpPr>
          <a:xfrm>
            <a:off x="11924837" y="22297517"/>
            <a:ext cx="2930400" cy="1751840"/>
            <a:chOff x="2696862" y="26135733"/>
            <a:chExt cx="2016104" cy="1747499"/>
          </a:xfrm>
        </p:grpSpPr>
        <p:sp>
          <p:nvSpPr>
            <p:cNvPr id="680" name="타원 679"/>
            <p:cNvSpPr/>
            <p:nvPr/>
          </p:nvSpPr>
          <p:spPr>
            <a:xfrm>
              <a:off x="2711068" y="26363343"/>
              <a:ext cx="2001898" cy="1519889"/>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81" name="그룹 680"/>
            <p:cNvGrpSpPr/>
            <p:nvPr/>
          </p:nvGrpSpPr>
          <p:grpSpPr>
            <a:xfrm rot="1033825">
              <a:off x="3011894" y="26618188"/>
              <a:ext cx="1475475" cy="630473"/>
              <a:chOff x="7321537" y="22178764"/>
              <a:chExt cx="2471776" cy="977788"/>
            </a:xfrm>
          </p:grpSpPr>
          <p:sp>
            <p:nvSpPr>
              <p:cNvPr id="683" name="정육면체 682"/>
              <p:cNvSpPr/>
              <p:nvPr/>
            </p:nvSpPr>
            <p:spPr>
              <a:xfrm>
                <a:off x="7321537" y="22178764"/>
                <a:ext cx="2471776" cy="977788"/>
              </a:xfrm>
              <a:prstGeom prst="cube">
                <a:avLst>
                  <a:gd name="adj" fmla="val 7555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84" name="그룹 683"/>
              <p:cNvGrpSpPr/>
              <p:nvPr/>
            </p:nvGrpSpPr>
            <p:grpSpPr>
              <a:xfrm>
                <a:off x="7846919" y="22445417"/>
                <a:ext cx="1409564" cy="429177"/>
                <a:chOff x="2384215" y="2555081"/>
                <a:chExt cx="3375759" cy="748404"/>
              </a:xfrm>
              <a:solidFill>
                <a:schemeClr val="tx2">
                  <a:lumMod val="20000"/>
                  <a:lumOff val="80000"/>
                </a:schemeClr>
              </a:solidFill>
            </p:grpSpPr>
            <p:sp>
              <p:nvSpPr>
                <p:cNvPr id="685" name="정육면체 684"/>
                <p:cNvSpPr/>
                <p:nvPr/>
              </p:nvSpPr>
              <p:spPr>
                <a:xfrm rot="20465662">
                  <a:off x="2761809" y="3051941"/>
                  <a:ext cx="530706" cy="180249"/>
                </a:xfrm>
                <a:prstGeom prst="cube">
                  <a:avLst>
                    <a:gd name="adj" fmla="val 196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6" name="원통 685"/>
                <p:cNvSpPr/>
                <p:nvPr/>
              </p:nvSpPr>
              <p:spPr>
                <a:xfrm>
                  <a:off x="2384215" y="3093197"/>
                  <a:ext cx="473825" cy="210288"/>
                </a:xfrm>
                <a:prstGeom prst="can">
                  <a:avLst>
                    <a:gd name="adj" fmla="val 32957"/>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7" name="원통 686"/>
                <p:cNvSpPr/>
                <p:nvPr/>
              </p:nvSpPr>
              <p:spPr>
                <a:xfrm>
                  <a:off x="2861041" y="2602711"/>
                  <a:ext cx="473825" cy="130959"/>
                </a:xfrm>
                <a:prstGeom prst="can">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8" name="정육면체 687"/>
                <p:cNvSpPr/>
                <p:nvPr/>
              </p:nvSpPr>
              <p:spPr>
                <a:xfrm rot="1508580">
                  <a:off x="3247126" y="2694694"/>
                  <a:ext cx="492718" cy="150387"/>
                </a:xfrm>
                <a:prstGeom prst="cube">
                  <a:avLst>
                    <a:gd name="adj" fmla="val 3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9" name="정육면체 688"/>
                <p:cNvSpPr/>
                <p:nvPr/>
              </p:nvSpPr>
              <p:spPr>
                <a:xfrm>
                  <a:off x="3632081" y="2771388"/>
                  <a:ext cx="1343142" cy="150041"/>
                </a:xfrm>
                <a:prstGeom prst="cube">
                  <a:avLst>
                    <a:gd name="adj" fmla="val 22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0" name="정육면체 689"/>
                <p:cNvSpPr/>
                <p:nvPr/>
              </p:nvSpPr>
              <p:spPr>
                <a:xfrm>
                  <a:off x="3180197" y="2989794"/>
                  <a:ext cx="1440367" cy="205106"/>
                </a:xfrm>
                <a:prstGeom prst="cube">
                  <a:avLst>
                    <a:gd name="adj" fmla="val 290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1" name="정육면체 690"/>
                <p:cNvSpPr/>
                <p:nvPr/>
              </p:nvSpPr>
              <p:spPr>
                <a:xfrm rot="561867">
                  <a:off x="4500665" y="3017744"/>
                  <a:ext cx="512767" cy="217923"/>
                </a:xfrm>
                <a:prstGeom prst="cube">
                  <a:avLst>
                    <a:gd name="adj" fmla="val 334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2" name="원통 691"/>
                <p:cNvSpPr/>
                <p:nvPr/>
              </p:nvSpPr>
              <p:spPr>
                <a:xfrm>
                  <a:off x="4851024" y="3040933"/>
                  <a:ext cx="477374" cy="244301"/>
                </a:xfrm>
                <a:prstGeom prst="can">
                  <a:avLst>
                    <a:gd name="adj" fmla="val 50000"/>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3" name="정육면체 692"/>
                <p:cNvSpPr/>
                <p:nvPr/>
              </p:nvSpPr>
              <p:spPr>
                <a:xfrm rot="20168648">
                  <a:off x="4889012" y="2682047"/>
                  <a:ext cx="483866" cy="150936"/>
                </a:xfrm>
                <a:prstGeom prst="cube">
                  <a:avLst>
                    <a:gd name="adj" fmla="val 152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4" name="원통 693"/>
                <p:cNvSpPr/>
                <p:nvPr/>
              </p:nvSpPr>
              <p:spPr>
                <a:xfrm>
                  <a:off x="5311724" y="2555081"/>
                  <a:ext cx="448250" cy="202434"/>
                </a:xfrm>
                <a:prstGeom prst="can">
                  <a:avLst>
                    <a:gd name="adj" fmla="val 50000"/>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82" name="타원 681"/>
            <p:cNvSpPr/>
            <p:nvPr/>
          </p:nvSpPr>
          <p:spPr>
            <a:xfrm>
              <a:off x="2696862" y="26135733"/>
              <a:ext cx="2001898" cy="15198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8" name="TextBox 717"/>
          <p:cNvSpPr txBox="1"/>
          <p:nvPr/>
        </p:nvSpPr>
        <p:spPr>
          <a:xfrm>
            <a:off x="1231008" y="28938626"/>
            <a:ext cx="3479727" cy="523220"/>
          </a:xfrm>
          <a:prstGeom prst="rect">
            <a:avLst/>
          </a:prstGeom>
          <a:noFill/>
        </p:spPr>
        <p:txBody>
          <a:bodyPr wrap="square" rtlCol="0">
            <a:spAutoFit/>
          </a:bodyPr>
          <a:lstStyle/>
          <a:p>
            <a:r>
              <a:rPr lang="en-US" altLang="ko-KR" sz="2800" dirty="0" smtClean="0"/>
              <a:t>7. </a:t>
            </a:r>
            <a:r>
              <a:rPr lang="en-US" altLang="ko-KR" sz="2800" dirty="0" err="1" smtClean="0"/>
              <a:t>Ar</a:t>
            </a:r>
            <a:r>
              <a:rPr lang="en-US" altLang="ko-KR" sz="2800" dirty="0" smtClean="0"/>
              <a:t> Plasma treatment</a:t>
            </a:r>
            <a:endParaRPr lang="ko-KR" altLang="en-US" sz="2800" dirty="0"/>
          </a:p>
        </p:txBody>
      </p:sp>
      <p:grpSp>
        <p:nvGrpSpPr>
          <p:cNvPr id="7" name="그룹 6"/>
          <p:cNvGrpSpPr/>
          <p:nvPr/>
        </p:nvGrpSpPr>
        <p:grpSpPr>
          <a:xfrm>
            <a:off x="1625008" y="25854110"/>
            <a:ext cx="3289080" cy="2781688"/>
            <a:chOff x="11425090" y="25085708"/>
            <a:chExt cx="3289080" cy="2781688"/>
          </a:xfrm>
        </p:grpSpPr>
        <p:grpSp>
          <p:nvGrpSpPr>
            <p:cNvPr id="148" name="그룹 147"/>
            <p:cNvGrpSpPr/>
            <p:nvPr/>
          </p:nvGrpSpPr>
          <p:grpSpPr>
            <a:xfrm>
              <a:off x="11425090" y="25085708"/>
              <a:ext cx="3289080" cy="2781688"/>
              <a:chOff x="10826376" y="24249843"/>
              <a:chExt cx="4248222" cy="3525187"/>
            </a:xfrm>
          </p:grpSpPr>
          <p:sp>
            <p:nvSpPr>
              <p:cNvPr id="811" name="정육면체 810"/>
              <p:cNvSpPr/>
              <p:nvPr/>
            </p:nvSpPr>
            <p:spPr>
              <a:xfrm>
                <a:off x="10826376" y="25631243"/>
                <a:ext cx="4248222" cy="2143787"/>
              </a:xfrm>
              <a:prstGeom prst="cube">
                <a:avLst>
                  <a:gd name="adj" fmla="val 6791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3" name="그림 7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293369" y="24249843"/>
                <a:ext cx="963513" cy="1342167"/>
              </a:xfrm>
              <a:prstGeom prst="rect">
                <a:avLst/>
              </a:prstGeom>
            </p:spPr>
          </p:pic>
          <p:grpSp>
            <p:nvGrpSpPr>
              <p:cNvPr id="106" name="그룹 105"/>
              <p:cNvGrpSpPr/>
              <p:nvPr/>
            </p:nvGrpSpPr>
            <p:grpSpPr>
              <a:xfrm>
                <a:off x="11881545" y="25639358"/>
                <a:ext cx="2067080" cy="1365182"/>
                <a:chOff x="7013436" y="25894039"/>
                <a:chExt cx="2930985" cy="1969599"/>
              </a:xfrm>
            </p:grpSpPr>
            <p:sp>
              <p:nvSpPr>
                <p:cNvPr id="698" name="타원 697"/>
                <p:cNvSpPr/>
                <p:nvPr/>
              </p:nvSpPr>
              <p:spPr>
                <a:xfrm>
                  <a:off x="7034087" y="26150577"/>
                  <a:ext cx="2910334" cy="1713061"/>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1" name="정육면체 700"/>
                <p:cNvSpPr/>
                <p:nvPr/>
              </p:nvSpPr>
              <p:spPr>
                <a:xfrm rot="1033825">
                  <a:off x="7471425" y="26437812"/>
                  <a:ext cx="2145026" cy="710604"/>
                </a:xfrm>
                <a:prstGeom prst="cube">
                  <a:avLst>
                    <a:gd name="adj" fmla="val 7555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02" name="그룹 701"/>
                <p:cNvGrpSpPr/>
                <p:nvPr/>
              </p:nvGrpSpPr>
              <p:grpSpPr>
                <a:xfrm rot="1033825">
                  <a:off x="7927680" y="26630143"/>
                  <a:ext cx="1222143" cy="329529"/>
                  <a:chOff x="2387217" y="2555081"/>
                  <a:chExt cx="3372757" cy="790698"/>
                </a:xfrm>
                <a:solidFill>
                  <a:schemeClr val="accent4">
                    <a:lumMod val="75000"/>
                  </a:schemeClr>
                </a:solidFill>
              </p:grpSpPr>
              <p:sp>
                <p:nvSpPr>
                  <p:cNvPr id="703" name="정육면체 702"/>
                  <p:cNvSpPr/>
                  <p:nvPr/>
                </p:nvSpPr>
                <p:spPr>
                  <a:xfrm rot="20465662">
                    <a:off x="2759174" y="3070908"/>
                    <a:ext cx="530705" cy="180249"/>
                  </a:xfrm>
                  <a:prstGeom prst="cube">
                    <a:avLst>
                      <a:gd name="adj" fmla="val 196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4" name="원통 703"/>
                  <p:cNvSpPr/>
                  <p:nvPr/>
                </p:nvSpPr>
                <p:spPr>
                  <a:xfrm>
                    <a:off x="2387217" y="3135492"/>
                    <a:ext cx="473826" cy="210287"/>
                  </a:xfrm>
                  <a:prstGeom prst="can">
                    <a:avLst>
                      <a:gd name="adj" fmla="val 329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5" name="원통 704"/>
                  <p:cNvSpPr/>
                  <p:nvPr/>
                </p:nvSpPr>
                <p:spPr>
                  <a:xfrm>
                    <a:off x="2861043" y="2592730"/>
                    <a:ext cx="473826" cy="140946"/>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6" name="정육면체 705"/>
                  <p:cNvSpPr/>
                  <p:nvPr/>
                </p:nvSpPr>
                <p:spPr>
                  <a:xfrm rot="1508580">
                    <a:off x="3230942" y="2690278"/>
                    <a:ext cx="492718" cy="150387"/>
                  </a:xfrm>
                  <a:prstGeom prst="cube">
                    <a:avLst>
                      <a:gd name="adj" fmla="val 3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7" name="정육면체 706"/>
                  <p:cNvSpPr/>
                  <p:nvPr/>
                </p:nvSpPr>
                <p:spPr>
                  <a:xfrm>
                    <a:off x="3632081" y="2771388"/>
                    <a:ext cx="1343142" cy="150041"/>
                  </a:xfrm>
                  <a:prstGeom prst="cube">
                    <a:avLst>
                      <a:gd name="adj" fmla="val 22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8" name="정육면체 707"/>
                  <p:cNvSpPr/>
                  <p:nvPr/>
                </p:nvSpPr>
                <p:spPr>
                  <a:xfrm>
                    <a:off x="3180197" y="2989794"/>
                    <a:ext cx="1440367" cy="205106"/>
                  </a:xfrm>
                  <a:prstGeom prst="cube">
                    <a:avLst>
                      <a:gd name="adj" fmla="val 290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9" name="정육면체 708"/>
                  <p:cNvSpPr/>
                  <p:nvPr/>
                </p:nvSpPr>
                <p:spPr>
                  <a:xfrm rot="561867">
                    <a:off x="4500665" y="3017744"/>
                    <a:ext cx="512767" cy="217923"/>
                  </a:xfrm>
                  <a:prstGeom prst="cube">
                    <a:avLst>
                      <a:gd name="adj" fmla="val 334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0" name="원통 709"/>
                  <p:cNvSpPr/>
                  <p:nvPr/>
                </p:nvSpPr>
                <p:spPr>
                  <a:xfrm>
                    <a:off x="4851024" y="3040933"/>
                    <a:ext cx="477374" cy="244301"/>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1" name="정육면체 710"/>
                  <p:cNvSpPr/>
                  <p:nvPr/>
                </p:nvSpPr>
                <p:spPr>
                  <a:xfrm rot="20168648">
                    <a:off x="4889012" y="2682047"/>
                    <a:ext cx="483866" cy="150936"/>
                  </a:xfrm>
                  <a:prstGeom prst="cube">
                    <a:avLst>
                      <a:gd name="adj" fmla="val 152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2" name="원통 711"/>
                  <p:cNvSpPr/>
                  <p:nvPr/>
                </p:nvSpPr>
                <p:spPr>
                  <a:xfrm>
                    <a:off x="5311724" y="2555081"/>
                    <a:ext cx="448250" cy="202434"/>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0" name="타원 699"/>
                <p:cNvSpPr/>
                <p:nvPr/>
              </p:nvSpPr>
              <p:spPr>
                <a:xfrm>
                  <a:off x="7013436" y="25894039"/>
                  <a:ext cx="2910333" cy="17130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7" name="TextBox 716"/>
              <p:cNvSpPr txBox="1"/>
              <p:nvPr/>
            </p:nvSpPr>
            <p:spPr>
              <a:xfrm>
                <a:off x="12968034" y="25149325"/>
                <a:ext cx="1843911" cy="437625"/>
              </a:xfrm>
              <a:prstGeom prst="rect">
                <a:avLst/>
              </a:prstGeom>
              <a:noFill/>
            </p:spPr>
            <p:txBody>
              <a:bodyPr wrap="square" rtlCol="0">
                <a:spAutoFit/>
              </a:bodyPr>
              <a:lstStyle/>
              <a:p>
                <a:r>
                  <a:rPr lang="en-US" altLang="ko-KR" sz="2200" dirty="0" err="1" smtClean="0"/>
                  <a:t>Ar</a:t>
                </a:r>
                <a:r>
                  <a:rPr lang="en-US" altLang="ko-KR" sz="2200" dirty="0" smtClean="0"/>
                  <a:t> Plasma</a:t>
                </a:r>
                <a:endParaRPr lang="ko-KR" altLang="en-US" sz="2200" dirty="0"/>
              </a:p>
            </p:txBody>
          </p:sp>
          <p:sp>
            <p:nvSpPr>
              <p:cNvPr id="720" name="TextBox 719"/>
              <p:cNvSpPr txBox="1"/>
              <p:nvPr/>
            </p:nvSpPr>
            <p:spPr>
              <a:xfrm>
                <a:off x="11697010" y="27254764"/>
                <a:ext cx="1491073" cy="430887"/>
              </a:xfrm>
              <a:prstGeom prst="rect">
                <a:avLst/>
              </a:prstGeom>
              <a:noFill/>
            </p:spPr>
            <p:txBody>
              <a:bodyPr wrap="square" rtlCol="0">
                <a:spAutoFit/>
              </a:bodyPr>
              <a:lstStyle/>
              <a:p>
                <a:r>
                  <a:rPr lang="en-US" altLang="ko-KR" sz="2200" dirty="0" smtClean="0"/>
                  <a:t>Ground</a:t>
                </a:r>
                <a:endParaRPr lang="ko-KR" altLang="en-US" sz="2200" dirty="0"/>
              </a:p>
            </p:txBody>
          </p:sp>
        </p:grpSp>
        <p:sp>
          <p:nvSpPr>
            <p:cNvPr id="716" name="번개 715"/>
            <p:cNvSpPr/>
            <p:nvPr/>
          </p:nvSpPr>
          <p:spPr>
            <a:xfrm rot="1800000">
              <a:off x="12807834" y="26122677"/>
              <a:ext cx="214926" cy="372887"/>
            </a:xfrm>
            <a:prstGeom prst="lightningBol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 name="그룹 2"/>
          <p:cNvGrpSpPr/>
          <p:nvPr/>
        </p:nvGrpSpPr>
        <p:grpSpPr>
          <a:xfrm>
            <a:off x="6363403" y="26126289"/>
            <a:ext cx="2930400" cy="2441845"/>
            <a:chOff x="1635251" y="29289247"/>
            <a:chExt cx="2930400" cy="2441845"/>
          </a:xfrm>
        </p:grpSpPr>
        <p:grpSp>
          <p:nvGrpSpPr>
            <p:cNvPr id="125" name="그룹 124"/>
            <p:cNvGrpSpPr/>
            <p:nvPr/>
          </p:nvGrpSpPr>
          <p:grpSpPr>
            <a:xfrm>
              <a:off x="1635251" y="30042433"/>
              <a:ext cx="2930400" cy="1688659"/>
              <a:chOff x="9352368" y="26066895"/>
              <a:chExt cx="2217979" cy="1688659"/>
            </a:xfrm>
          </p:grpSpPr>
          <p:sp>
            <p:nvSpPr>
              <p:cNvPr id="726" name="타원 725"/>
              <p:cNvSpPr/>
              <p:nvPr/>
            </p:nvSpPr>
            <p:spPr>
              <a:xfrm>
                <a:off x="9367996" y="26286841"/>
                <a:ext cx="2202351" cy="146871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30" name="그룹 729"/>
              <p:cNvGrpSpPr/>
              <p:nvPr/>
            </p:nvGrpSpPr>
            <p:grpSpPr>
              <a:xfrm rot="1033825">
                <a:off x="10045545" y="26698353"/>
                <a:ext cx="925661" cy="267413"/>
                <a:chOff x="2384215" y="2555081"/>
                <a:chExt cx="3375759" cy="748404"/>
              </a:xfrm>
              <a:solidFill>
                <a:schemeClr val="accent4">
                  <a:lumMod val="75000"/>
                </a:schemeClr>
              </a:solidFill>
            </p:grpSpPr>
            <p:sp>
              <p:nvSpPr>
                <p:cNvPr id="731" name="정육면체 730"/>
                <p:cNvSpPr/>
                <p:nvPr/>
              </p:nvSpPr>
              <p:spPr>
                <a:xfrm rot="20465662">
                  <a:off x="2761809" y="3051941"/>
                  <a:ext cx="530706" cy="180249"/>
                </a:xfrm>
                <a:prstGeom prst="cube">
                  <a:avLst>
                    <a:gd name="adj" fmla="val 19657"/>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2" name="원통 731"/>
                <p:cNvSpPr/>
                <p:nvPr/>
              </p:nvSpPr>
              <p:spPr>
                <a:xfrm>
                  <a:off x="2384215" y="3093197"/>
                  <a:ext cx="473825" cy="210288"/>
                </a:xfrm>
                <a:prstGeom prst="can">
                  <a:avLst>
                    <a:gd name="adj" fmla="val 32957"/>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3" name="원통 732"/>
                <p:cNvSpPr/>
                <p:nvPr/>
              </p:nvSpPr>
              <p:spPr>
                <a:xfrm>
                  <a:off x="2861041" y="2602711"/>
                  <a:ext cx="473825" cy="130959"/>
                </a:xfrm>
                <a:prstGeom prst="can">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4" name="정육면체 733"/>
                <p:cNvSpPr/>
                <p:nvPr/>
              </p:nvSpPr>
              <p:spPr>
                <a:xfrm rot="1508580">
                  <a:off x="3247126" y="2694694"/>
                  <a:ext cx="492718" cy="150387"/>
                </a:xfrm>
                <a:prstGeom prst="cube">
                  <a:avLst>
                    <a:gd name="adj" fmla="val 30061"/>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5" name="정육면체 734"/>
                <p:cNvSpPr/>
                <p:nvPr/>
              </p:nvSpPr>
              <p:spPr>
                <a:xfrm>
                  <a:off x="3632081" y="2771388"/>
                  <a:ext cx="1343142" cy="150041"/>
                </a:xfrm>
                <a:prstGeom prst="cube">
                  <a:avLst>
                    <a:gd name="adj" fmla="val 22184"/>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6" name="정육면체 735"/>
                <p:cNvSpPr/>
                <p:nvPr/>
              </p:nvSpPr>
              <p:spPr>
                <a:xfrm>
                  <a:off x="3180197" y="2989794"/>
                  <a:ext cx="1440367" cy="205106"/>
                </a:xfrm>
                <a:prstGeom prst="cube">
                  <a:avLst>
                    <a:gd name="adj" fmla="val 2904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7" name="정육면체 736"/>
                <p:cNvSpPr/>
                <p:nvPr/>
              </p:nvSpPr>
              <p:spPr>
                <a:xfrm rot="561867">
                  <a:off x="4500665" y="3017744"/>
                  <a:ext cx="512767" cy="217923"/>
                </a:xfrm>
                <a:prstGeom prst="cube">
                  <a:avLst>
                    <a:gd name="adj" fmla="val 33460"/>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8" name="원통 737"/>
                <p:cNvSpPr/>
                <p:nvPr/>
              </p:nvSpPr>
              <p:spPr>
                <a:xfrm>
                  <a:off x="4851024" y="3040933"/>
                  <a:ext cx="477374" cy="244301"/>
                </a:xfrm>
                <a:prstGeom prst="can">
                  <a:avLst>
                    <a:gd name="adj" fmla="val 50000"/>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9" name="정육면체 738"/>
                <p:cNvSpPr/>
                <p:nvPr/>
              </p:nvSpPr>
              <p:spPr>
                <a:xfrm rot="20168648">
                  <a:off x="4889012" y="2682047"/>
                  <a:ext cx="483866" cy="150936"/>
                </a:xfrm>
                <a:prstGeom prst="cube">
                  <a:avLst>
                    <a:gd name="adj" fmla="val 15272"/>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0" name="원통 739"/>
                <p:cNvSpPr/>
                <p:nvPr/>
              </p:nvSpPr>
              <p:spPr>
                <a:xfrm>
                  <a:off x="5311724" y="2555081"/>
                  <a:ext cx="448250" cy="202434"/>
                </a:xfrm>
                <a:prstGeom prst="can">
                  <a:avLst>
                    <a:gd name="adj" fmla="val 50000"/>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28" name="타원 727"/>
              <p:cNvSpPr/>
              <p:nvPr/>
            </p:nvSpPr>
            <p:spPr>
              <a:xfrm>
                <a:off x="9352368" y="26066895"/>
                <a:ext cx="2202351" cy="14687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1" name="정육면체 740"/>
            <p:cNvSpPr/>
            <p:nvPr/>
          </p:nvSpPr>
          <p:spPr>
            <a:xfrm rot="1033825">
              <a:off x="2218722" y="29289247"/>
              <a:ext cx="2144597" cy="609244"/>
            </a:xfrm>
            <a:prstGeom prst="cube">
              <a:avLst>
                <a:gd name="adj" fmla="val 7555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42" name="그룹 741"/>
            <p:cNvGrpSpPr/>
            <p:nvPr/>
          </p:nvGrpSpPr>
          <p:grpSpPr>
            <a:xfrm rot="1033825">
              <a:off x="2676651" y="29454495"/>
              <a:ext cx="1222986" cy="267413"/>
              <a:chOff x="2384215" y="2555081"/>
              <a:chExt cx="3375759" cy="748404"/>
            </a:xfrm>
            <a:solidFill>
              <a:schemeClr val="tx2">
                <a:lumMod val="20000"/>
                <a:lumOff val="80000"/>
              </a:schemeClr>
            </a:solidFill>
          </p:grpSpPr>
          <p:sp>
            <p:nvSpPr>
              <p:cNvPr id="743" name="정육면체 742"/>
              <p:cNvSpPr/>
              <p:nvPr/>
            </p:nvSpPr>
            <p:spPr>
              <a:xfrm rot="20465662">
                <a:off x="2761809" y="3051941"/>
                <a:ext cx="530706" cy="180249"/>
              </a:xfrm>
              <a:prstGeom prst="cube">
                <a:avLst>
                  <a:gd name="adj" fmla="val 196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4" name="원통 743"/>
              <p:cNvSpPr/>
              <p:nvPr/>
            </p:nvSpPr>
            <p:spPr>
              <a:xfrm>
                <a:off x="2384215" y="3093197"/>
                <a:ext cx="473825" cy="210288"/>
              </a:xfrm>
              <a:prstGeom prst="can">
                <a:avLst>
                  <a:gd name="adj" fmla="val 32957"/>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5" name="원통 744"/>
              <p:cNvSpPr/>
              <p:nvPr/>
            </p:nvSpPr>
            <p:spPr>
              <a:xfrm>
                <a:off x="2861041" y="2602711"/>
                <a:ext cx="473825" cy="130959"/>
              </a:xfrm>
              <a:prstGeom prst="can">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6" name="정육면체 745"/>
              <p:cNvSpPr/>
              <p:nvPr/>
            </p:nvSpPr>
            <p:spPr>
              <a:xfrm rot="1508580">
                <a:off x="3247126" y="2694694"/>
                <a:ext cx="492718" cy="150387"/>
              </a:xfrm>
              <a:prstGeom prst="cube">
                <a:avLst>
                  <a:gd name="adj" fmla="val 3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7" name="정육면체 746"/>
              <p:cNvSpPr/>
              <p:nvPr/>
            </p:nvSpPr>
            <p:spPr>
              <a:xfrm>
                <a:off x="3632081" y="2771388"/>
                <a:ext cx="1343142" cy="150041"/>
              </a:xfrm>
              <a:prstGeom prst="cube">
                <a:avLst>
                  <a:gd name="adj" fmla="val 22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8" name="정육면체 747"/>
              <p:cNvSpPr/>
              <p:nvPr/>
            </p:nvSpPr>
            <p:spPr>
              <a:xfrm>
                <a:off x="3180197" y="2989794"/>
                <a:ext cx="1440367" cy="205106"/>
              </a:xfrm>
              <a:prstGeom prst="cube">
                <a:avLst>
                  <a:gd name="adj" fmla="val 290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9" name="정육면체 748"/>
              <p:cNvSpPr/>
              <p:nvPr/>
            </p:nvSpPr>
            <p:spPr>
              <a:xfrm rot="561867">
                <a:off x="4500665" y="3017744"/>
                <a:ext cx="512767" cy="217923"/>
              </a:xfrm>
              <a:prstGeom prst="cube">
                <a:avLst>
                  <a:gd name="adj" fmla="val 334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3" name="원통 752"/>
              <p:cNvSpPr/>
              <p:nvPr/>
            </p:nvSpPr>
            <p:spPr>
              <a:xfrm>
                <a:off x="4851024" y="3040933"/>
                <a:ext cx="477374" cy="244301"/>
              </a:xfrm>
              <a:prstGeom prst="can">
                <a:avLst>
                  <a:gd name="adj" fmla="val 50000"/>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5" name="정육면체 754"/>
              <p:cNvSpPr/>
              <p:nvPr/>
            </p:nvSpPr>
            <p:spPr>
              <a:xfrm rot="20168648">
                <a:off x="4889012" y="2682047"/>
                <a:ext cx="483866" cy="150936"/>
              </a:xfrm>
              <a:prstGeom prst="cube">
                <a:avLst>
                  <a:gd name="adj" fmla="val 152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6" name="원통 755"/>
              <p:cNvSpPr/>
              <p:nvPr/>
            </p:nvSpPr>
            <p:spPr>
              <a:xfrm>
                <a:off x="5311724" y="2555081"/>
                <a:ext cx="448250" cy="202434"/>
              </a:xfrm>
              <a:prstGeom prst="can">
                <a:avLst>
                  <a:gd name="adj" fmla="val 50000"/>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807" name="TextBox 806"/>
          <p:cNvSpPr txBox="1"/>
          <p:nvPr/>
        </p:nvSpPr>
        <p:spPr>
          <a:xfrm>
            <a:off x="11019089" y="28974778"/>
            <a:ext cx="5067894" cy="523220"/>
          </a:xfrm>
          <a:prstGeom prst="rect">
            <a:avLst/>
          </a:prstGeom>
          <a:noFill/>
        </p:spPr>
        <p:txBody>
          <a:bodyPr wrap="square" rtlCol="0">
            <a:spAutoFit/>
          </a:bodyPr>
          <a:lstStyle/>
          <a:p>
            <a:r>
              <a:rPr lang="en-US" altLang="ko-KR" sz="2800" dirty="0"/>
              <a:t>9</a:t>
            </a:r>
            <a:r>
              <a:rPr lang="en-US" altLang="ko-KR" sz="2800" dirty="0" smtClean="0"/>
              <a:t>. Culturing HEK 293/GFP cell</a:t>
            </a:r>
            <a:endParaRPr lang="ko-KR" altLang="en-US" sz="2800" dirty="0"/>
          </a:p>
        </p:txBody>
      </p:sp>
      <p:sp>
        <p:nvSpPr>
          <p:cNvPr id="812" name="오른쪽 화살표 811"/>
          <p:cNvSpPr/>
          <p:nvPr/>
        </p:nvSpPr>
        <p:spPr>
          <a:xfrm>
            <a:off x="10015462" y="198282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3" name="오른쪽 화살표 812"/>
          <p:cNvSpPr/>
          <p:nvPr/>
        </p:nvSpPr>
        <p:spPr>
          <a:xfrm>
            <a:off x="4973648" y="2338725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4" name="오른쪽 화살표 813"/>
          <p:cNvSpPr/>
          <p:nvPr/>
        </p:nvSpPr>
        <p:spPr>
          <a:xfrm>
            <a:off x="5090146" y="2729434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6" name="오른쪽 화살표 815"/>
          <p:cNvSpPr/>
          <p:nvPr/>
        </p:nvSpPr>
        <p:spPr>
          <a:xfrm>
            <a:off x="10009337" y="2320513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7" name="오른쪽 화살표 816"/>
          <p:cNvSpPr/>
          <p:nvPr/>
        </p:nvSpPr>
        <p:spPr>
          <a:xfrm>
            <a:off x="10034819" y="2728990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p:cNvGrpSpPr/>
          <p:nvPr/>
        </p:nvGrpSpPr>
        <p:grpSpPr>
          <a:xfrm>
            <a:off x="11809600" y="25942839"/>
            <a:ext cx="2930399" cy="2625185"/>
            <a:chOff x="6377579" y="29326202"/>
            <a:chExt cx="2930399" cy="2625185"/>
          </a:xfrm>
        </p:grpSpPr>
        <p:grpSp>
          <p:nvGrpSpPr>
            <p:cNvPr id="128" name="그룹 127"/>
            <p:cNvGrpSpPr/>
            <p:nvPr/>
          </p:nvGrpSpPr>
          <p:grpSpPr>
            <a:xfrm>
              <a:off x="6377579" y="29326202"/>
              <a:ext cx="2930399" cy="2625185"/>
              <a:chOff x="12742055" y="25181701"/>
              <a:chExt cx="2217979" cy="2625185"/>
            </a:xfrm>
          </p:grpSpPr>
          <p:grpSp>
            <p:nvGrpSpPr>
              <p:cNvPr id="127" name="그룹 126"/>
              <p:cNvGrpSpPr/>
              <p:nvPr/>
            </p:nvGrpSpPr>
            <p:grpSpPr>
              <a:xfrm>
                <a:off x="12742055" y="26118227"/>
                <a:ext cx="2217979" cy="1688659"/>
                <a:chOff x="12742055" y="26118227"/>
                <a:chExt cx="2217979" cy="1688659"/>
              </a:xfrm>
            </p:grpSpPr>
            <p:sp>
              <p:nvSpPr>
                <p:cNvPr id="778" name="타원 777"/>
                <p:cNvSpPr/>
                <p:nvPr/>
              </p:nvSpPr>
              <p:spPr>
                <a:xfrm>
                  <a:off x="12757683" y="26338173"/>
                  <a:ext cx="2202351" cy="1468713"/>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79" name="그룹 778"/>
                <p:cNvGrpSpPr/>
                <p:nvPr/>
              </p:nvGrpSpPr>
              <p:grpSpPr>
                <a:xfrm rot="1033825">
                  <a:off x="13435232" y="26749685"/>
                  <a:ext cx="925661" cy="267413"/>
                  <a:chOff x="2384215" y="2555081"/>
                  <a:chExt cx="3375759" cy="748404"/>
                </a:xfrm>
                <a:solidFill>
                  <a:schemeClr val="accent4">
                    <a:lumMod val="75000"/>
                  </a:schemeClr>
                </a:solidFill>
              </p:grpSpPr>
              <p:sp>
                <p:nvSpPr>
                  <p:cNvPr id="795" name="정육면체 794"/>
                  <p:cNvSpPr/>
                  <p:nvPr/>
                </p:nvSpPr>
                <p:spPr>
                  <a:xfrm rot="20465662">
                    <a:off x="2761809" y="3051941"/>
                    <a:ext cx="530706" cy="180249"/>
                  </a:xfrm>
                  <a:prstGeom prst="cube">
                    <a:avLst>
                      <a:gd name="adj" fmla="val 19657"/>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6" name="원통 795"/>
                  <p:cNvSpPr/>
                  <p:nvPr/>
                </p:nvSpPr>
                <p:spPr>
                  <a:xfrm>
                    <a:off x="2384215" y="3093197"/>
                    <a:ext cx="473825" cy="210288"/>
                  </a:xfrm>
                  <a:prstGeom prst="can">
                    <a:avLst>
                      <a:gd name="adj" fmla="val 32957"/>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7" name="원통 796"/>
                  <p:cNvSpPr/>
                  <p:nvPr/>
                </p:nvSpPr>
                <p:spPr>
                  <a:xfrm>
                    <a:off x="2861041" y="2602711"/>
                    <a:ext cx="473825" cy="130959"/>
                  </a:xfrm>
                  <a:prstGeom prst="can">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8" name="정육면체 797"/>
                  <p:cNvSpPr/>
                  <p:nvPr/>
                </p:nvSpPr>
                <p:spPr>
                  <a:xfrm rot="1508580">
                    <a:off x="3247126" y="2694694"/>
                    <a:ext cx="492718" cy="150387"/>
                  </a:xfrm>
                  <a:prstGeom prst="cube">
                    <a:avLst>
                      <a:gd name="adj" fmla="val 30061"/>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9" name="정육면체 798"/>
                  <p:cNvSpPr/>
                  <p:nvPr/>
                </p:nvSpPr>
                <p:spPr>
                  <a:xfrm>
                    <a:off x="3632081" y="2771388"/>
                    <a:ext cx="1343142" cy="150041"/>
                  </a:xfrm>
                  <a:prstGeom prst="cube">
                    <a:avLst>
                      <a:gd name="adj" fmla="val 22184"/>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0" name="정육면체 799"/>
                  <p:cNvSpPr/>
                  <p:nvPr/>
                </p:nvSpPr>
                <p:spPr>
                  <a:xfrm>
                    <a:off x="3180197" y="2989794"/>
                    <a:ext cx="1440367" cy="205106"/>
                  </a:xfrm>
                  <a:prstGeom prst="cube">
                    <a:avLst>
                      <a:gd name="adj" fmla="val 2904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1" name="정육면체 800"/>
                  <p:cNvSpPr/>
                  <p:nvPr/>
                </p:nvSpPr>
                <p:spPr>
                  <a:xfrm rot="561867">
                    <a:off x="4500665" y="3017744"/>
                    <a:ext cx="512767" cy="217923"/>
                  </a:xfrm>
                  <a:prstGeom prst="cube">
                    <a:avLst>
                      <a:gd name="adj" fmla="val 33460"/>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2" name="원통 801"/>
                  <p:cNvSpPr/>
                  <p:nvPr/>
                </p:nvSpPr>
                <p:spPr>
                  <a:xfrm>
                    <a:off x="4851024" y="3040933"/>
                    <a:ext cx="477374" cy="244301"/>
                  </a:xfrm>
                  <a:prstGeom prst="can">
                    <a:avLst>
                      <a:gd name="adj" fmla="val 50000"/>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3" name="정육면체 802"/>
                  <p:cNvSpPr/>
                  <p:nvPr/>
                </p:nvSpPr>
                <p:spPr>
                  <a:xfrm rot="20168648">
                    <a:off x="4889012" y="2682047"/>
                    <a:ext cx="483866" cy="150936"/>
                  </a:xfrm>
                  <a:prstGeom prst="cube">
                    <a:avLst>
                      <a:gd name="adj" fmla="val 15272"/>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4" name="원통 803"/>
                  <p:cNvSpPr/>
                  <p:nvPr/>
                </p:nvSpPr>
                <p:spPr>
                  <a:xfrm>
                    <a:off x="5311724" y="2555081"/>
                    <a:ext cx="448250" cy="202434"/>
                  </a:xfrm>
                  <a:prstGeom prst="can">
                    <a:avLst>
                      <a:gd name="adj" fmla="val 50000"/>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94" name="타원 793"/>
                <p:cNvSpPr/>
                <p:nvPr/>
              </p:nvSpPr>
              <p:spPr>
                <a:xfrm>
                  <a:off x="12742055" y="26118227"/>
                  <a:ext cx="2202351" cy="14687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05" name="Picture 3" descr="C:\Users\damin\Desktop\준현\2016나노코리아\초록변경\포스터사진\사진\제목 없음-1-4.png"/>
              <p:cNvPicPr>
                <a:picLocks noChangeAspect="1" noChangeArrowheads="1"/>
              </p:cNvPicPr>
              <p:nvPr/>
            </p:nvPicPr>
            <p:blipFill rotWithShape="1">
              <a:blip r:embed="rId15">
                <a:extLst>
                  <a:ext uri="{28A0092B-C50C-407E-A947-70E740481C1C}">
                    <a14:useLocalDpi xmlns:a14="http://schemas.microsoft.com/office/drawing/2010/main" val="0"/>
                  </a:ext>
                </a:extLst>
              </a:blip>
              <a:srcRect l="36699" t="17188" r="39279" b="10327"/>
              <a:stretch/>
            </p:blipFill>
            <p:spPr bwMode="auto">
              <a:xfrm>
                <a:off x="13523565" y="25181701"/>
                <a:ext cx="1021977" cy="1474888"/>
              </a:xfrm>
              <a:prstGeom prst="rect">
                <a:avLst/>
              </a:prstGeom>
              <a:noFill/>
              <a:extLst>
                <a:ext uri="{909E8E84-426E-40DD-AFC4-6F175D3DCCD1}">
                  <a14:hiddenFill xmlns:a14="http://schemas.microsoft.com/office/drawing/2010/main">
                    <a:solidFill>
                      <a:srgbClr val="FFFFFF"/>
                    </a:solidFill>
                  </a14:hiddenFill>
                </a:ext>
              </a:extLst>
            </p:spPr>
          </p:pic>
        </p:grpSp>
        <p:sp>
          <p:nvSpPr>
            <p:cNvPr id="151" name="타원 150"/>
            <p:cNvSpPr/>
            <p:nvPr/>
          </p:nvSpPr>
          <p:spPr>
            <a:xfrm>
              <a:off x="6682427" y="31035748"/>
              <a:ext cx="302574" cy="133986"/>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4" name="타원 823"/>
            <p:cNvSpPr/>
            <p:nvPr/>
          </p:nvSpPr>
          <p:spPr>
            <a:xfrm>
              <a:off x="7370138" y="31201281"/>
              <a:ext cx="213961" cy="194507"/>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5" name="타원 824"/>
            <p:cNvSpPr/>
            <p:nvPr/>
          </p:nvSpPr>
          <p:spPr>
            <a:xfrm>
              <a:off x="7834186" y="31373503"/>
              <a:ext cx="164957" cy="238309"/>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6" name="타원 825"/>
            <p:cNvSpPr/>
            <p:nvPr/>
          </p:nvSpPr>
          <p:spPr>
            <a:xfrm>
              <a:off x="6912993" y="30685738"/>
              <a:ext cx="302574" cy="133986"/>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7" name="타원 826"/>
            <p:cNvSpPr/>
            <p:nvPr/>
          </p:nvSpPr>
          <p:spPr>
            <a:xfrm>
              <a:off x="8750042" y="31225765"/>
              <a:ext cx="157048" cy="2420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8" name="타원 827"/>
            <p:cNvSpPr/>
            <p:nvPr/>
          </p:nvSpPr>
          <p:spPr>
            <a:xfrm>
              <a:off x="7834555" y="30747716"/>
              <a:ext cx="302574" cy="133986"/>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9" name="타원 828"/>
            <p:cNvSpPr/>
            <p:nvPr/>
          </p:nvSpPr>
          <p:spPr>
            <a:xfrm>
              <a:off x="7875476" y="29920373"/>
              <a:ext cx="123668" cy="107263"/>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3" name="타원 832"/>
            <p:cNvSpPr/>
            <p:nvPr/>
          </p:nvSpPr>
          <p:spPr>
            <a:xfrm>
              <a:off x="7705081" y="30279127"/>
              <a:ext cx="138721" cy="108549"/>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4" name="타원 833"/>
            <p:cNvSpPr/>
            <p:nvPr/>
          </p:nvSpPr>
          <p:spPr>
            <a:xfrm>
              <a:off x="8573992" y="30769329"/>
              <a:ext cx="139201" cy="122403"/>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 name="그룹 8"/>
          <p:cNvGrpSpPr/>
          <p:nvPr/>
        </p:nvGrpSpPr>
        <p:grpSpPr>
          <a:xfrm>
            <a:off x="6521589" y="22366735"/>
            <a:ext cx="3283568" cy="1872208"/>
            <a:chOff x="11579235" y="22250772"/>
            <a:chExt cx="3283568" cy="1872208"/>
          </a:xfrm>
        </p:grpSpPr>
        <p:grpSp>
          <p:nvGrpSpPr>
            <p:cNvPr id="82" name="그룹 81"/>
            <p:cNvGrpSpPr/>
            <p:nvPr/>
          </p:nvGrpSpPr>
          <p:grpSpPr>
            <a:xfrm>
              <a:off x="11579235" y="23143780"/>
              <a:ext cx="2930400" cy="979200"/>
              <a:chOff x="11298880" y="23851623"/>
              <a:chExt cx="4743099" cy="1342034"/>
            </a:xfrm>
          </p:grpSpPr>
          <p:sp>
            <p:nvSpPr>
              <p:cNvPr id="618" name="정육면체 617"/>
              <p:cNvSpPr/>
              <p:nvPr/>
            </p:nvSpPr>
            <p:spPr>
              <a:xfrm>
                <a:off x="11298880" y="23851623"/>
                <a:ext cx="4743099" cy="1342034"/>
              </a:xfrm>
              <a:prstGeom prst="cube">
                <a:avLst>
                  <a:gd name="adj" fmla="val 7555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19" name="그룹 618"/>
              <p:cNvGrpSpPr/>
              <p:nvPr/>
            </p:nvGrpSpPr>
            <p:grpSpPr>
              <a:xfrm>
                <a:off x="12333134" y="23988852"/>
                <a:ext cx="2702413" cy="622697"/>
                <a:chOff x="2387217" y="2555081"/>
                <a:chExt cx="3372757" cy="790698"/>
              </a:xfrm>
              <a:solidFill>
                <a:schemeClr val="accent2">
                  <a:lumMod val="40000"/>
                  <a:lumOff val="60000"/>
                </a:schemeClr>
              </a:solidFill>
            </p:grpSpPr>
            <p:sp>
              <p:nvSpPr>
                <p:cNvPr id="620" name="정육면체 619"/>
                <p:cNvSpPr/>
                <p:nvPr/>
              </p:nvSpPr>
              <p:spPr>
                <a:xfrm rot="20465662">
                  <a:off x="2759174" y="3070908"/>
                  <a:ext cx="530705" cy="180249"/>
                </a:xfrm>
                <a:prstGeom prst="cube">
                  <a:avLst>
                    <a:gd name="adj" fmla="val 196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1" name="원통 620"/>
                <p:cNvSpPr/>
                <p:nvPr/>
              </p:nvSpPr>
              <p:spPr>
                <a:xfrm>
                  <a:off x="2387217" y="3135492"/>
                  <a:ext cx="473826" cy="210287"/>
                </a:xfrm>
                <a:prstGeom prst="can">
                  <a:avLst>
                    <a:gd name="adj" fmla="val 329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2" name="원통 621"/>
                <p:cNvSpPr/>
                <p:nvPr/>
              </p:nvSpPr>
              <p:spPr>
                <a:xfrm>
                  <a:off x="2861043" y="2592730"/>
                  <a:ext cx="473826" cy="140946"/>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3" name="정육면체 622"/>
                <p:cNvSpPr/>
                <p:nvPr/>
              </p:nvSpPr>
              <p:spPr>
                <a:xfrm rot="1508580">
                  <a:off x="3230942" y="2690278"/>
                  <a:ext cx="492718" cy="150387"/>
                </a:xfrm>
                <a:prstGeom prst="cube">
                  <a:avLst>
                    <a:gd name="adj" fmla="val 3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4" name="정육면체 623"/>
                <p:cNvSpPr/>
                <p:nvPr/>
              </p:nvSpPr>
              <p:spPr>
                <a:xfrm>
                  <a:off x="3632081" y="2771388"/>
                  <a:ext cx="1343142" cy="150041"/>
                </a:xfrm>
                <a:prstGeom prst="cube">
                  <a:avLst>
                    <a:gd name="adj" fmla="val 22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5" name="정육면체 624"/>
                <p:cNvSpPr/>
                <p:nvPr/>
              </p:nvSpPr>
              <p:spPr>
                <a:xfrm>
                  <a:off x="3180197" y="2989794"/>
                  <a:ext cx="1440367" cy="205106"/>
                </a:xfrm>
                <a:prstGeom prst="cube">
                  <a:avLst>
                    <a:gd name="adj" fmla="val 290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6" name="정육면체 625"/>
                <p:cNvSpPr/>
                <p:nvPr/>
              </p:nvSpPr>
              <p:spPr>
                <a:xfrm rot="561867">
                  <a:off x="4500665" y="3017744"/>
                  <a:ext cx="512767" cy="217923"/>
                </a:xfrm>
                <a:prstGeom prst="cube">
                  <a:avLst>
                    <a:gd name="adj" fmla="val 334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7" name="원통 626"/>
                <p:cNvSpPr/>
                <p:nvPr/>
              </p:nvSpPr>
              <p:spPr>
                <a:xfrm>
                  <a:off x="4851024" y="3040933"/>
                  <a:ext cx="477374" cy="244301"/>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8" name="정육면체 627"/>
                <p:cNvSpPr/>
                <p:nvPr/>
              </p:nvSpPr>
              <p:spPr>
                <a:xfrm rot="20168648">
                  <a:off x="4889012" y="2682047"/>
                  <a:ext cx="483866" cy="150936"/>
                </a:xfrm>
                <a:prstGeom prst="cube">
                  <a:avLst>
                    <a:gd name="adj" fmla="val 152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9" name="원통 628"/>
                <p:cNvSpPr/>
                <p:nvPr/>
              </p:nvSpPr>
              <p:spPr>
                <a:xfrm>
                  <a:off x="5311724" y="2555081"/>
                  <a:ext cx="448250" cy="202434"/>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8" name="그룹 7"/>
            <p:cNvGrpSpPr/>
            <p:nvPr/>
          </p:nvGrpSpPr>
          <p:grpSpPr>
            <a:xfrm>
              <a:off x="11939603" y="22250772"/>
              <a:ext cx="2923200" cy="882452"/>
              <a:chOff x="11939603" y="22250772"/>
              <a:chExt cx="2923200" cy="882452"/>
            </a:xfrm>
          </p:grpSpPr>
          <p:sp>
            <p:nvSpPr>
              <p:cNvPr id="353" name="정육면체 352"/>
              <p:cNvSpPr/>
              <p:nvPr/>
            </p:nvSpPr>
            <p:spPr>
              <a:xfrm>
                <a:off x="11939603" y="22250772"/>
                <a:ext cx="2923200" cy="882452"/>
              </a:xfrm>
              <a:prstGeom prst="cube">
                <a:avLst>
                  <a:gd name="adj" fmla="val 7555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54" name="그룹 353"/>
              <p:cNvGrpSpPr/>
              <p:nvPr/>
            </p:nvGrpSpPr>
            <p:grpSpPr>
              <a:xfrm>
                <a:off x="12563785" y="22394788"/>
                <a:ext cx="1666995" cy="387331"/>
                <a:chOff x="2384215" y="2555081"/>
                <a:chExt cx="3375759" cy="748404"/>
              </a:xfrm>
              <a:solidFill>
                <a:schemeClr val="tx2">
                  <a:lumMod val="20000"/>
                  <a:lumOff val="80000"/>
                </a:schemeClr>
              </a:solidFill>
            </p:grpSpPr>
            <p:sp>
              <p:nvSpPr>
                <p:cNvPr id="355" name="정육면체 354"/>
                <p:cNvSpPr/>
                <p:nvPr/>
              </p:nvSpPr>
              <p:spPr>
                <a:xfrm rot="20465662">
                  <a:off x="2761809" y="3051941"/>
                  <a:ext cx="530706" cy="180249"/>
                </a:xfrm>
                <a:prstGeom prst="cube">
                  <a:avLst>
                    <a:gd name="adj" fmla="val 196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6" name="원통 355"/>
                <p:cNvSpPr/>
                <p:nvPr/>
              </p:nvSpPr>
              <p:spPr>
                <a:xfrm>
                  <a:off x="2384215" y="3093197"/>
                  <a:ext cx="473825" cy="210288"/>
                </a:xfrm>
                <a:prstGeom prst="can">
                  <a:avLst>
                    <a:gd name="adj" fmla="val 32957"/>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7" name="원통 356"/>
                <p:cNvSpPr/>
                <p:nvPr/>
              </p:nvSpPr>
              <p:spPr>
                <a:xfrm>
                  <a:off x="2861041" y="2602711"/>
                  <a:ext cx="473825" cy="130959"/>
                </a:xfrm>
                <a:prstGeom prst="can">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8" name="정육면체 357"/>
                <p:cNvSpPr/>
                <p:nvPr/>
              </p:nvSpPr>
              <p:spPr>
                <a:xfrm rot="1508580">
                  <a:off x="3247126" y="2694694"/>
                  <a:ext cx="492718" cy="150387"/>
                </a:xfrm>
                <a:prstGeom prst="cube">
                  <a:avLst>
                    <a:gd name="adj" fmla="val 3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9" name="정육면체 358"/>
                <p:cNvSpPr/>
                <p:nvPr/>
              </p:nvSpPr>
              <p:spPr>
                <a:xfrm>
                  <a:off x="3632081" y="2771388"/>
                  <a:ext cx="1343142" cy="150041"/>
                </a:xfrm>
                <a:prstGeom prst="cube">
                  <a:avLst>
                    <a:gd name="adj" fmla="val 22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0" name="정육면체 359"/>
                <p:cNvSpPr/>
                <p:nvPr/>
              </p:nvSpPr>
              <p:spPr>
                <a:xfrm>
                  <a:off x="3180197" y="2989794"/>
                  <a:ext cx="1440367" cy="205106"/>
                </a:xfrm>
                <a:prstGeom prst="cube">
                  <a:avLst>
                    <a:gd name="adj" fmla="val 290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1" name="정육면체 360"/>
                <p:cNvSpPr/>
                <p:nvPr/>
              </p:nvSpPr>
              <p:spPr>
                <a:xfrm rot="561867">
                  <a:off x="4500665" y="3017744"/>
                  <a:ext cx="512767" cy="217923"/>
                </a:xfrm>
                <a:prstGeom prst="cube">
                  <a:avLst>
                    <a:gd name="adj" fmla="val 334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2" name="원통 361"/>
                <p:cNvSpPr/>
                <p:nvPr/>
              </p:nvSpPr>
              <p:spPr>
                <a:xfrm>
                  <a:off x="4851024" y="3040933"/>
                  <a:ext cx="477374" cy="244301"/>
                </a:xfrm>
                <a:prstGeom prst="can">
                  <a:avLst>
                    <a:gd name="adj" fmla="val 50000"/>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3" name="정육면체 362"/>
                <p:cNvSpPr/>
                <p:nvPr/>
              </p:nvSpPr>
              <p:spPr>
                <a:xfrm rot="20168648">
                  <a:off x="4889012" y="2682047"/>
                  <a:ext cx="483866" cy="150936"/>
                </a:xfrm>
                <a:prstGeom prst="cube">
                  <a:avLst>
                    <a:gd name="adj" fmla="val 152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4" name="원통 363"/>
                <p:cNvSpPr/>
                <p:nvPr/>
              </p:nvSpPr>
              <p:spPr>
                <a:xfrm>
                  <a:off x="5311724" y="2555081"/>
                  <a:ext cx="448250" cy="202434"/>
                </a:xfrm>
                <a:prstGeom prst="can">
                  <a:avLst>
                    <a:gd name="adj" fmla="val 50000"/>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365" name="오른쪽 화살표 364"/>
          <p:cNvSpPr/>
          <p:nvPr/>
        </p:nvSpPr>
        <p:spPr>
          <a:xfrm>
            <a:off x="5081796" y="1984505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4" name="그룹 93"/>
          <p:cNvGrpSpPr/>
          <p:nvPr/>
        </p:nvGrpSpPr>
        <p:grpSpPr>
          <a:xfrm>
            <a:off x="2016176" y="30623073"/>
            <a:ext cx="12138857" cy="9737576"/>
            <a:chOff x="1742161" y="29891959"/>
            <a:chExt cx="13644320" cy="10861051"/>
          </a:xfrm>
        </p:grpSpPr>
        <p:grpSp>
          <p:nvGrpSpPr>
            <p:cNvPr id="150" name="그룹 149"/>
            <p:cNvGrpSpPr/>
            <p:nvPr/>
          </p:nvGrpSpPr>
          <p:grpSpPr>
            <a:xfrm>
              <a:off x="1742161" y="30511398"/>
              <a:ext cx="13644320" cy="6861055"/>
              <a:chOff x="2173628" y="34469677"/>
              <a:chExt cx="12847584" cy="6377215"/>
            </a:xfrm>
          </p:grpSpPr>
          <p:cxnSp>
            <p:nvCxnSpPr>
              <p:cNvPr id="419" name="직선 연결선 418"/>
              <p:cNvCxnSpPr/>
              <p:nvPr/>
            </p:nvCxnSpPr>
            <p:spPr>
              <a:xfrm>
                <a:off x="4863562" y="40221879"/>
                <a:ext cx="0" cy="3184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01" name="그림 40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32634" y="38347366"/>
                <a:ext cx="3208880" cy="1964086"/>
              </a:xfrm>
              <a:prstGeom prst="rect">
                <a:avLst/>
              </a:prstGeom>
            </p:spPr>
          </p:pic>
          <p:grpSp>
            <p:nvGrpSpPr>
              <p:cNvPr id="378" name="그룹 377"/>
              <p:cNvGrpSpPr/>
              <p:nvPr/>
            </p:nvGrpSpPr>
            <p:grpSpPr>
              <a:xfrm>
                <a:off x="12341009" y="34469677"/>
                <a:ext cx="2680203" cy="4570104"/>
                <a:chOff x="14568991" y="31015999"/>
                <a:chExt cx="3612398" cy="6605527"/>
              </a:xfrm>
            </p:grpSpPr>
            <p:pic>
              <p:nvPicPr>
                <p:cNvPr id="426" name="그림 42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568991" y="31015999"/>
                  <a:ext cx="3612398" cy="6605527"/>
                </a:xfrm>
                <a:prstGeom prst="rect">
                  <a:avLst/>
                </a:prstGeom>
              </p:spPr>
            </p:pic>
            <p:sp>
              <p:nvSpPr>
                <p:cNvPr id="427" name="TextBox 426"/>
                <p:cNvSpPr txBox="1"/>
                <p:nvPr/>
              </p:nvSpPr>
              <p:spPr>
                <a:xfrm>
                  <a:off x="15940846" y="33369137"/>
                  <a:ext cx="876874" cy="680521"/>
                </a:xfrm>
                <a:prstGeom prst="rect">
                  <a:avLst/>
                </a:prstGeom>
                <a:noFill/>
              </p:spPr>
              <p:txBody>
                <a:bodyPr wrap="square" rtlCol="0">
                  <a:spAutoFit/>
                </a:bodyPr>
                <a:lstStyle/>
                <a:p>
                  <a:r>
                    <a:rPr lang="en-US" altLang="ko-KR" sz="3000" dirty="0" err="1" smtClean="0">
                      <a:solidFill>
                        <a:schemeClr val="bg1"/>
                      </a:solidFill>
                    </a:rPr>
                    <a:t>Ar</a:t>
                  </a:r>
                  <a:endParaRPr lang="ko-KR" altLang="en-US" sz="3000" dirty="0">
                    <a:solidFill>
                      <a:schemeClr val="bg1"/>
                    </a:solidFill>
                  </a:endParaRPr>
                </a:p>
              </p:txBody>
            </p:sp>
          </p:grpSp>
          <p:sp>
            <p:nvSpPr>
              <p:cNvPr id="379" name="정육면체 378"/>
              <p:cNvSpPr/>
              <p:nvPr/>
            </p:nvSpPr>
            <p:spPr>
              <a:xfrm>
                <a:off x="7828245" y="38437415"/>
                <a:ext cx="4977549" cy="2231197"/>
              </a:xfrm>
              <a:prstGeom prst="cube">
                <a:avLst>
                  <a:gd name="adj" fmla="val 8883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1" name="그림 38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99221" y="38280004"/>
                <a:ext cx="540441" cy="1362148"/>
              </a:xfrm>
              <a:prstGeom prst="rect">
                <a:avLst/>
              </a:prstGeom>
            </p:spPr>
          </p:pic>
          <p:pic>
            <p:nvPicPr>
              <p:cNvPr id="382" name="그림 38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760581" y="38638201"/>
                <a:ext cx="428321" cy="1169917"/>
              </a:xfrm>
              <a:prstGeom prst="rect">
                <a:avLst/>
              </a:prstGeom>
            </p:spPr>
          </p:pic>
          <p:cxnSp>
            <p:nvCxnSpPr>
              <p:cNvPr id="383" name="직선 연결선 382"/>
              <p:cNvCxnSpPr/>
              <p:nvPr/>
            </p:nvCxnSpPr>
            <p:spPr>
              <a:xfrm>
                <a:off x="4321447" y="37798125"/>
                <a:ext cx="1272501"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386" name="직선 연결선 385"/>
              <p:cNvCxnSpPr/>
              <p:nvPr/>
            </p:nvCxnSpPr>
            <p:spPr>
              <a:xfrm>
                <a:off x="2974325" y="36635396"/>
                <a:ext cx="0" cy="2106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직선 연결선 386"/>
              <p:cNvCxnSpPr/>
              <p:nvPr/>
            </p:nvCxnSpPr>
            <p:spPr>
              <a:xfrm>
                <a:off x="4309935" y="37772919"/>
                <a:ext cx="1" cy="15696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직선 연결선 394"/>
              <p:cNvCxnSpPr/>
              <p:nvPr/>
            </p:nvCxnSpPr>
            <p:spPr>
              <a:xfrm flipH="1">
                <a:off x="3460323" y="36600396"/>
                <a:ext cx="11973" cy="282327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6" name="직선 연결선 395"/>
              <p:cNvCxnSpPr/>
              <p:nvPr/>
            </p:nvCxnSpPr>
            <p:spPr>
              <a:xfrm>
                <a:off x="3458439" y="39595291"/>
                <a:ext cx="477515" cy="0"/>
              </a:xfrm>
              <a:prstGeom prst="line">
                <a:avLst/>
              </a:prstGeom>
              <a:ln w="76200">
                <a:solidFill>
                  <a:srgbClr val="FF3300"/>
                </a:solidFill>
              </a:ln>
            </p:spPr>
            <p:style>
              <a:lnRef idx="1">
                <a:schemeClr val="dk1"/>
              </a:lnRef>
              <a:fillRef idx="0">
                <a:schemeClr val="dk1"/>
              </a:fillRef>
              <a:effectRef idx="0">
                <a:schemeClr val="dk1"/>
              </a:effectRef>
              <a:fontRef idx="minor">
                <a:schemeClr val="tx1"/>
              </a:fontRef>
            </p:style>
          </p:cxnSp>
          <p:cxnSp>
            <p:nvCxnSpPr>
              <p:cNvPr id="397" name="직선 연결선 396"/>
              <p:cNvCxnSpPr/>
              <p:nvPr/>
            </p:nvCxnSpPr>
            <p:spPr>
              <a:xfrm>
                <a:off x="4208800" y="37657272"/>
                <a:ext cx="0" cy="1863538"/>
              </a:xfrm>
              <a:prstGeom prst="line">
                <a:avLst/>
              </a:prstGeom>
              <a:ln w="1047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직선 연결선 397"/>
              <p:cNvCxnSpPr/>
              <p:nvPr/>
            </p:nvCxnSpPr>
            <p:spPr>
              <a:xfrm>
                <a:off x="4182280" y="37676853"/>
                <a:ext cx="1362565"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pic>
            <p:nvPicPr>
              <p:cNvPr id="399" name="그림 39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73628" y="35649287"/>
                <a:ext cx="3187676" cy="1713632"/>
              </a:xfrm>
              <a:prstGeom prst="rect">
                <a:avLst/>
              </a:prstGeom>
            </p:spPr>
          </p:pic>
          <p:pic>
            <p:nvPicPr>
              <p:cNvPr id="400" name="그림 39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50848" y="36697231"/>
                <a:ext cx="2954432" cy="1377497"/>
              </a:xfrm>
              <a:prstGeom prst="rect">
                <a:avLst/>
              </a:prstGeom>
            </p:spPr>
          </p:pic>
          <p:cxnSp>
            <p:nvCxnSpPr>
              <p:cNvPr id="410" name="직선 연결선 409"/>
              <p:cNvCxnSpPr/>
              <p:nvPr/>
            </p:nvCxnSpPr>
            <p:spPr>
              <a:xfrm>
                <a:off x="3245538" y="37350834"/>
                <a:ext cx="0" cy="349605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1" name="직선 연결선 410"/>
              <p:cNvCxnSpPr/>
              <p:nvPr/>
            </p:nvCxnSpPr>
            <p:spPr>
              <a:xfrm>
                <a:off x="3213295" y="40846892"/>
                <a:ext cx="4728261" cy="0"/>
              </a:xfrm>
              <a:prstGeom prst="line">
                <a:avLst/>
              </a:prstGeom>
              <a:ln w="76200">
                <a:solidFill>
                  <a:srgbClr val="00B050"/>
                </a:solidFill>
              </a:ln>
            </p:spPr>
            <p:style>
              <a:lnRef idx="1">
                <a:schemeClr val="dk1"/>
              </a:lnRef>
              <a:fillRef idx="0">
                <a:schemeClr val="dk1"/>
              </a:fillRef>
              <a:effectRef idx="0">
                <a:schemeClr val="dk1"/>
              </a:effectRef>
              <a:fontRef idx="minor">
                <a:schemeClr val="tx1"/>
              </a:fontRef>
            </p:style>
          </p:cxnSp>
          <p:cxnSp>
            <p:nvCxnSpPr>
              <p:cNvPr id="412" name="직선 연결선 411"/>
              <p:cNvCxnSpPr/>
              <p:nvPr/>
            </p:nvCxnSpPr>
            <p:spPr>
              <a:xfrm>
                <a:off x="4863562" y="40510343"/>
                <a:ext cx="2141877"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pic>
            <p:nvPicPr>
              <p:cNvPr id="414" name="그림 4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6200000">
                <a:off x="7031962" y="39930264"/>
                <a:ext cx="422805" cy="1185181"/>
              </a:xfrm>
              <a:prstGeom prst="rect">
                <a:avLst/>
              </a:prstGeom>
            </p:spPr>
          </p:pic>
          <p:cxnSp>
            <p:nvCxnSpPr>
              <p:cNvPr id="418" name="직선 연결선 417"/>
              <p:cNvCxnSpPr/>
              <p:nvPr/>
            </p:nvCxnSpPr>
            <p:spPr>
              <a:xfrm>
                <a:off x="2901275" y="39785527"/>
                <a:ext cx="1061119"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420" name="직선 연결선 419"/>
              <p:cNvCxnSpPr/>
              <p:nvPr/>
            </p:nvCxnSpPr>
            <p:spPr>
              <a:xfrm flipH="1">
                <a:off x="7923960" y="40680929"/>
                <a:ext cx="1" cy="16596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4" name="직선 연결선 423"/>
              <p:cNvCxnSpPr/>
              <p:nvPr/>
            </p:nvCxnSpPr>
            <p:spPr>
              <a:xfrm>
                <a:off x="10648259" y="38164515"/>
                <a:ext cx="0" cy="6504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flipV="1">
                <a:off x="3227714" y="37160771"/>
                <a:ext cx="123288" cy="218734"/>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278629" y="34974414"/>
                <a:ext cx="2878466" cy="595205"/>
              </a:xfrm>
              <a:prstGeom prst="rect">
                <a:avLst/>
              </a:prstGeom>
              <a:noFill/>
            </p:spPr>
            <p:txBody>
              <a:bodyPr wrap="square" rtlCol="0">
                <a:spAutoFit/>
              </a:bodyPr>
              <a:lstStyle/>
              <a:p>
                <a:r>
                  <a:rPr lang="en-US" altLang="ko-KR" sz="2800" dirty="0" smtClean="0"/>
                  <a:t>DC Power supply</a:t>
                </a:r>
                <a:endParaRPr lang="ko-KR" altLang="en-US" sz="2800" dirty="0"/>
              </a:p>
            </p:txBody>
          </p:sp>
          <p:sp>
            <p:nvSpPr>
              <p:cNvPr id="428" name="TextBox 427"/>
              <p:cNvSpPr txBox="1"/>
              <p:nvPr/>
            </p:nvSpPr>
            <p:spPr>
              <a:xfrm>
                <a:off x="6109830" y="36102026"/>
                <a:ext cx="2220950" cy="595205"/>
              </a:xfrm>
              <a:prstGeom prst="rect">
                <a:avLst/>
              </a:prstGeom>
              <a:noFill/>
            </p:spPr>
            <p:txBody>
              <a:bodyPr wrap="square" rtlCol="0">
                <a:spAutoFit/>
              </a:bodyPr>
              <a:lstStyle/>
              <a:p>
                <a:r>
                  <a:rPr lang="en-US" altLang="ko-KR" sz="2800" dirty="0" smtClean="0"/>
                  <a:t>Transformer</a:t>
                </a:r>
                <a:endParaRPr lang="ko-KR" altLang="en-US" sz="2800" dirty="0"/>
              </a:p>
            </p:txBody>
          </p:sp>
          <p:sp>
            <p:nvSpPr>
              <p:cNvPr id="429" name="TextBox 428"/>
              <p:cNvSpPr txBox="1"/>
              <p:nvPr/>
            </p:nvSpPr>
            <p:spPr>
              <a:xfrm>
                <a:off x="7145460" y="38501420"/>
                <a:ext cx="2106226" cy="595205"/>
              </a:xfrm>
              <a:prstGeom prst="rect">
                <a:avLst/>
              </a:prstGeom>
              <a:noFill/>
            </p:spPr>
            <p:txBody>
              <a:bodyPr wrap="square" rtlCol="0">
                <a:spAutoFit/>
              </a:bodyPr>
              <a:lstStyle/>
              <a:p>
                <a:r>
                  <a:rPr lang="en-US" altLang="ko-KR" sz="2800" dirty="0" smtClean="0"/>
                  <a:t>Main board</a:t>
                </a:r>
                <a:endParaRPr lang="ko-KR" altLang="en-US" sz="2800" dirty="0"/>
              </a:p>
            </p:txBody>
          </p:sp>
          <p:sp>
            <p:nvSpPr>
              <p:cNvPr id="430" name="TextBox 429"/>
              <p:cNvSpPr txBox="1"/>
              <p:nvPr/>
            </p:nvSpPr>
            <p:spPr>
              <a:xfrm>
                <a:off x="8782049" y="39976805"/>
                <a:ext cx="1685490" cy="595205"/>
              </a:xfrm>
              <a:prstGeom prst="rect">
                <a:avLst/>
              </a:prstGeom>
              <a:noFill/>
            </p:spPr>
            <p:txBody>
              <a:bodyPr wrap="square" rtlCol="0">
                <a:spAutoFit/>
              </a:bodyPr>
              <a:lstStyle/>
              <a:p>
                <a:r>
                  <a:rPr lang="en-US" altLang="ko-KR" sz="2800" dirty="0" smtClean="0"/>
                  <a:t>Ground</a:t>
                </a:r>
                <a:endParaRPr lang="ko-KR" altLang="en-US" sz="2800" dirty="0"/>
              </a:p>
            </p:txBody>
          </p:sp>
        </p:grpSp>
        <p:grpSp>
          <p:nvGrpSpPr>
            <p:cNvPr id="835" name="그룹 834"/>
            <p:cNvGrpSpPr/>
            <p:nvPr/>
          </p:nvGrpSpPr>
          <p:grpSpPr>
            <a:xfrm>
              <a:off x="10066277" y="34746983"/>
              <a:ext cx="3356572" cy="1526529"/>
              <a:chOff x="11881545" y="25069994"/>
              <a:chExt cx="4335396" cy="1934546"/>
            </a:xfrm>
          </p:grpSpPr>
          <p:grpSp>
            <p:nvGrpSpPr>
              <p:cNvPr id="836" name="그룹 835"/>
              <p:cNvGrpSpPr/>
              <p:nvPr/>
            </p:nvGrpSpPr>
            <p:grpSpPr>
              <a:xfrm>
                <a:off x="11881545" y="25069994"/>
                <a:ext cx="4335396" cy="1934546"/>
                <a:chOff x="11881545" y="25069994"/>
                <a:chExt cx="4335396" cy="1934546"/>
              </a:xfrm>
            </p:grpSpPr>
            <p:grpSp>
              <p:nvGrpSpPr>
                <p:cNvPr id="840" name="그룹 839"/>
                <p:cNvGrpSpPr/>
                <p:nvPr/>
              </p:nvGrpSpPr>
              <p:grpSpPr>
                <a:xfrm>
                  <a:off x="11881545" y="25639358"/>
                  <a:ext cx="2067080" cy="1365182"/>
                  <a:chOff x="7013436" y="25894039"/>
                  <a:chExt cx="2930985" cy="1969599"/>
                </a:xfrm>
              </p:grpSpPr>
              <p:sp>
                <p:nvSpPr>
                  <p:cNvPr id="843" name="타원 842"/>
                  <p:cNvSpPr/>
                  <p:nvPr/>
                </p:nvSpPr>
                <p:spPr>
                  <a:xfrm>
                    <a:off x="7034087" y="26150577"/>
                    <a:ext cx="2910334" cy="1713061"/>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4" name="정육면체 843"/>
                  <p:cNvSpPr/>
                  <p:nvPr/>
                </p:nvSpPr>
                <p:spPr>
                  <a:xfrm rot="1033825">
                    <a:off x="7471425" y="26437812"/>
                    <a:ext cx="2145026" cy="710604"/>
                  </a:xfrm>
                  <a:prstGeom prst="cube">
                    <a:avLst>
                      <a:gd name="adj" fmla="val 7555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45" name="그룹 844"/>
                  <p:cNvGrpSpPr/>
                  <p:nvPr/>
                </p:nvGrpSpPr>
                <p:grpSpPr>
                  <a:xfrm rot="1033825">
                    <a:off x="7927680" y="26630143"/>
                    <a:ext cx="1222143" cy="329529"/>
                    <a:chOff x="2387217" y="2555081"/>
                    <a:chExt cx="3372757" cy="790698"/>
                  </a:xfrm>
                  <a:solidFill>
                    <a:schemeClr val="accent4">
                      <a:lumMod val="75000"/>
                    </a:schemeClr>
                  </a:solidFill>
                </p:grpSpPr>
                <p:sp>
                  <p:nvSpPr>
                    <p:cNvPr id="847" name="정육면체 846"/>
                    <p:cNvSpPr/>
                    <p:nvPr/>
                  </p:nvSpPr>
                  <p:spPr>
                    <a:xfrm rot="20465662">
                      <a:off x="2759174" y="3070908"/>
                      <a:ext cx="530705" cy="180249"/>
                    </a:xfrm>
                    <a:prstGeom prst="cube">
                      <a:avLst>
                        <a:gd name="adj" fmla="val 196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8" name="원통 847"/>
                    <p:cNvSpPr/>
                    <p:nvPr/>
                  </p:nvSpPr>
                  <p:spPr>
                    <a:xfrm>
                      <a:off x="2387217" y="3135492"/>
                      <a:ext cx="473826" cy="210287"/>
                    </a:xfrm>
                    <a:prstGeom prst="can">
                      <a:avLst>
                        <a:gd name="adj" fmla="val 329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9" name="원통 848"/>
                    <p:cNvSpPr/>
                    <p:nvPr/>
                  </p:nvSpPr>
                  <p:spPr>
                    <a:xfrm>
                      <a:off x="2861043" y="2592730"/>
                      <a:ext cx="473826" cy="140946"/>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0" name="정육면체 849"/>
                    <p:cNvSpPr/>
                    <p:nvPr/>
                  </p:nvSpPr>
                  <p:spPr>
                    <a:xfrm rot="1508580">
                      <a:off x="3230942" y="2690278"/>
                      <a:ext cx="492718" cy="150387"/>
                    </a:xfrm>
                    <a:prstGeom prst="cube">
                      <a:avLst>
                        <a:gd name="adj" fmla="val 3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1" name="정육면체 850"/>
                    <p:cNvSpPr/>
                    <p:nvPr/>
                  </p:nvSpPr>
                  <p:spPr>
                    <a:xfrm>
                      <a:off x="3632081" y="2771388"/>
                      <a:ext cx="1343142" cy="150041"/>
                    </a:xfrm>
                    <a:prstGeom prst="cube">
                      <a:avLst>
                        <a:gd name="adj" fmla="val 221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2" name="정육면체 851"/>
                    <p:cNvSpPr/>
                    <p:nvPr/>
                  </p:nvSpPr>
                  <p:spPr>
                    <a:xfrm>
                      <a:off x="3180197" y="2989794"/>
                      <a:ext cx="1440367" cy="205106"/>
                    </a:xfrm>
                    <a:prstGeom prst="cube">
                      <a:avLst>
                        <a:gd name="adj" fmla="val 290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3" name="정육면체 852"/>
                    <p:cNvSpPr/>
                    <p:nvPr/>
                  </p:nvSpPr>
                  <p:spPr>
                    <a:xfrm rot="561867">
                      <a:off x="4500665" y="3017744"/>
                      <a:ext cx="512767" cy="217923"/>
                    </a:xfrm>
                    <a:prstGeom prst="cube">
                      <a:avLst>
                        <a:gd name="adj" fmla="val 334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4" name="원통 853"/>
                    <p:cNvSpPr/>
                    <p:nvPr/>
                  </p:nvSpPr>
                  <p:spPr>
                    <a:xfrm>
                      <a:off x="4851024" y="3040933"/>
                      <a:ext cx="477374" cy="244301"/>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5" name="정육면체 854"/>
                    <p:cNvSpPr/>
                    <p:nvPr/>
                  </p:nvSpPr>
                  <p:spPr>
                    <a:xfrm rot="20168648">
                      <a:off x="4889012" y="2682047"/>
                      <a:ext cx="483866" cy="150936"/>
                    </a:xfrm>
                    <a:prstGeom prst="cube">
                      <a:avLst>
                        <a:gd name="adj" fmla="val 152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6" name="원통 855"/>
                    <p:cNvSpPr/>
                    <p:nvPr/>
                  </p:nvSpPr>
                  <p:spPr>
                    <a:xfrm>
                      <a:off x="5311724" y="2555081"/>
                      <a:ext cx="448250" cy="202434"/>
                    </a:xfrm>
                    <a:prstGeom prst="can">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46" name="타원 845"/>
                  <p:cNvSpPr/>
                  <p:nvPr/>
                </p:nvSpPr>
                <p:spPr>
                  <a:xfrm>
                    <a:off x="7013436" y="25894039"/>
                    <a:ext cx="2910333" cy="17130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41" name="TextBox 840"/>
                <p:cNvSpPr txBox="1"/>
                <p:nvPr/>
              </p:nvSpPr>
              <p:spPr>
                <a:xfrm>
                  <a:off x="12878168" y="25069994"/>
                  <a:ext cx="3338773" cy="609058"/>
                </a:xfrm>
                <a:prstGeom prst="rect">
                  <a:avLst/>
                </a:prstGeom>
                <a:noFill/>
              </p:spPr>
              <p:txBody>
                <a:bodyPr wrap="square" rtlCol="0">
                  <a:spAutoFit/>
                </a:bodyPr>
                <a:lstStyle/>
                <a:p>
                  <a:r>
                    <a:rPr lang="en-US" altLang="ko-KR" sz="2200" dirty="0" err="1" smtClean="0"/>
                    <a:t>Ar</a:t>
                  </a:r>
                  <a:r>
                    <a:rPr lang="en-US" altLang="ko-KR" sz="2200" dirty="0" smtClean="0"/>
                    <a:t> Plasma</a:t>
                  </a:r>
                  <a:endParaRPr lang="ko-KR" altLang="en-US" sz="2200" dirty="0"/>
                </a:p>
              </p:txBody>
            </p:sp>
          </p:grpSp>
          <p:sp>
            <p:nvSpPr>
              <p:cNvPr id="837" name="번개 836"/>
              <p:cNvSpPr/>
              <p:nvPr/>
            </p:nvSpPr>
            <p:spPr>
              <a:xfrm rot="1800000">
                <a:off x="12612348" y="25563977"/>
                <a:ext cx="277601" cy="472553"/>
              </a:xfrm>
              <a:prstGeom prst="lightningBol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58" name="타원 857"/>
            <p:cNvSpPr/>
            <p:nvPr/>
          </p:nvSpPr>
          <p:spPr>
            <a:xfrm rot="10800000">
              <a:off x="10525823" y="35325268"/>
              <a:ext cx="423635" cy="4557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59" name="직선 연결선 858"/>
            <p:cNvCxnSpPr>
              <a:stCxn id="858" idx="7"/>
            </p:cNvCxnSpPr>
            <p:nvPr/>
          </p:nvCxnSpPr>
          <p:spPr>
            <a:xfrm flipH="1">
              <a:off x="9228540" y="35714239"/>
              <a:ext cx="1359324" cy="219061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60" name="직선 연결선 859"/>
            <p:cNvCxnSpPr>
              <a:stCxn id="858" idx="2"/>
            </p:cNvCxnSpPr>
            <p:nvPr/>
          </p:nvCxnSpPr>
          <p:spPr>
            <a:xfrm>
              <a:off x="10949459" y="35553122"/>
              <a:ext cx="4013460" cy="2371723"/>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p:cNvSpPr txBox="1"/>
            <p:nvPr/>
          </p:nvSpPr>
          <p:spPr>
            <a:xfrm>
              <a:off x="11171427" y="32460669"/>
              <a:ext cx="1373590" cy="954107"/>
            </a:xfrm>
            <a:prstGeom prst="rect">
              <a:avLst/>
            </a:prstGeom>
            <a:noFill/>
          </p:spPr>
          <p:txBody>
            <a:bodyPr wrap="square" rtlCol="0">
              <a:spAutoFit/>
            </a:bodyPr>
            <a:lstStyle/>
            <a:p>
              <a:r>
                <a:rPr lang="en-US" altLang="ko-KR" sz="2800" dirty="0" smtClean="0"/>
                <a:t>Plasma needle</a:t>
              </a:r>
              <a:endParaRPr lang="ko-KR" altLang="en-US" sz="2800" dirty="0"/>
            </a:p>
          </p:txBody>
        </p:sp>
        <p:sp>
          <p:nvSpPr>
            <p:cNvPr id="402" name="TextBox 401"/>
            <p:cNvSpPr txBox="1"/>
            <p:nvPr/>
          </p:nvSpPr>
          <p:spPr>
            <a:xfrm>
              <a:off x="2008944" y="38199530"/>
              <a:ext cx="6305782" cy="2553480"/>
            </a:xfrm>
            <a:prstGeom prst="rect">
              <a:avLst/>
            </a:prstGeom>
            <a:noFill/>
          </p:spPr>
          <p:txBody>
            <a:bodyPr wrap="square" rtlCol="0">
              <a:spAutoFit/>
            </a:bodyPr>
            <a:lstStyle/>
            <a:p>
              <a:pPr algn="ctr">
                <a:lnSpc>
                  <a:spcPct val="120000"/>
                </a:lnSpc>
              </a:pPr>
              <a:r>
                <a:rPr lang="en-US" altLang="ko-KR" sz="3000" dirty="0" err="1" smtClean="0">
                  <a:cs typeface="Times New Roman" panose="02020603050405020304" pitchFamily="18" charset="0"/>
                </a:rPr>
                <a:t>Ar</a:t>
              </a:r>
              <a:r>
                <a:rPr lang="en-US" altLang="ko-KR" sz="3000" dirty="0" smtClean="0">
                  <a:cs typeface="Times New Roman" panose="02020603050405020304" pitchFamily="18" charset="0"/>
                </a:rPr>
                <a:t> Plasma treatment</a:t>
              </a:r>
            </a:p>
            <a:p>
              <a:pPr>
                <a:lnSpc>
                  <a:spcPct val="120000"/>
                </a:lnSpc>
              </a:pPr>
              <a:r>
                <a:rPr lang="en-US" altLang="ko-KR" sz="3000" dirty="0" smtClean="0">
                  <a:cs typeface="Times New Roman" panose="02020603050405020304" pitchFamily="18" charset="0"/>
                </a:rPr>
                <a:t>Pressure : 0.3MPa (2.96Torr)</a:t>
              </a:r>
            </a:p>
            <a:p>
              <a:pPr>
                <a:lnSpc>
                  <a:spcPct val="120000"/>
                </a:lnSpc>
              </a:pPr>
              <a:r>
                <a:rPr lang="en-US" altLang="ko-KR" sz="3000" dirty="0" smtClean="0">
                  <a:cs typeface="Times New Roman" panose="02020603050405020304" pitchFamily="18" charset="0"/>
                </a:rPr>
                <a:t>Power    : 8w</a:t>
              </a:r>
            </a:p>
            <a:p>
              <a:pPr>
                <a:lnSpc>
                  <a:spcPct val="120000"/>
                </a:lnSpc>
              </a:pPr>
              <a:r>
                <a:rPr lang="en-US" altLang="ko-KR" sz="3000" dirty="0" smtClean="0">
                  <a:cs typeface="Times New Roman" panose="02020603050405020304" pitchFamily="18" charset="0"/>
                </a:rPr>
                <a:t>Time      : 40s</a:t>
              </a:r>
              <a:endParaRPr lang="en-US" altLang="ko-KR" sz="3000" dirty="0">
                <a:cs typeface="Times New Roman" panose="02020603050405020304" pitchFamily="18" charset="0"/>
              </a:endParaRPr>
            </a:p>
          </p:txBody>
        </p:sp>
        <p:sp>
          <p:nvSpPr>
            <p:cNvPr id="87" name="TextBox 86"/>
            <p:cNvSpPr txBox="1"/>
            <p:nvPr/>
          </p:nvSpPr>
          <p:spPr>
            <a:xfrm>
              <a:off x="9058883" y="33046281"/>
              <a:ext cx="925506" cy="578789"/>
            </a:xfrm>
            <a:prstGeom prst="rect">
              <a:avLst/>
            </a:prstGeom>
            <a:noFill/>
          </p:spPr>
          <p:txBody>
            <a:bodyPr wrap="square" rtlCol="0">
              <a:spAutoFit/>
            </a:bodyPr>
            <a:lstStyle/>
            <a:p>
              <a:r>
                <a:rPr lang="en-US" altLang="ko-KR" sz="2800" dirty="0" smtClean="0"/>
                <a:t>+8v</a:t>
              </a:r>
              <a:endParaRPr lang="ko-KR" altLang="en-US" sz="2800" dirty="0"/>
            </a:p>
          </p:txBody>
        </p:sp>
        <p:pic>
          <p:nvPicPr>
            <p:cNvPr id="91" name="그림 90"/>
            <p:cNvPicPr>
              <a:picLocks noChangeAspect="1"/>
            </p:cNvPicPr>
            <p:nvPr/>
          </p:nvPicPr>
          <p:blipFill>
            <a:blip r:embed="rId22"/>
            <a:stretch>
              <a:fillRect/>
            </a:stretch>
          </p:blipFill>
          <p:spPr>
            <a:xfrm>
              <a:off x="9613281" y="31350623"/>
              <a:ext cx="1752080" cy="3549358"/>
            </a:xfrm>
            <a:prstGeom prst="rect">
              <a:avLst/>
            </a:prstGeom>
          </p:spPr>
        </p:pic>
        <p:sp>
          <p:nvSpPr>
            <p:cNvPr id="92" name="자유형 91"/>
            <p:cNvSpPr/>
            <p:nvPr/>
          </p:nvSpPr>
          <p:spPr>
            <a:xfrm>
              <a:off x="8401050" y="33546714"/>
              <a:ext cx="1240122" cy="427230"/>
            </a:xfrm>
            <a:custGeom>
              <a:avLst/>
              <a:gdLst>
                <a:gd name="connsiteX0" fmla="*/ 1257300 w 1257300"/>
                <a:gd name="connsiteY0" fmla="*/ 362286 h 362286"/>
                <a:gd name="connsiteX1" fmla="*/ 342900 w 1257300"/>
                <a:gd name="connsiteY1" fmla="*/ 19386 h 362286"/>
                <a:gd name="connsiteX2" fmla="*/ 76200 w 1257300"/>
                <a:gd name="connsiteY2" fmla="*/ 38436 h 362286"/>
                <a:gd name="connsiteX3" fmla="*/ 0 w 1257300"/>
                <a:gd name="connsiteY3" fmla="*/ 336 h 362286"/>
              </a:gdLst>
              <a:ahLst/>
              <a:cxnLst>
                <a:cxn ang="0">
                  <a:pos x="connsiteX0" y="connsiteY0"/>
                </a:cxn>
                <a:cxn ang="0">
                  <a:pos x="connsiteX1" y="connsiteY1"/>
                </a:cxn>
                <a:cxn ang="0">
                  <a:pos x="connsiteX2" y="connsiteY2"/>
                </a:cxn>
                <a:cxn ang="0">
                  <a:pos x="connsiteX3" y="connsiteY3"/>
                </a:cxn>
              </a:cxnLst>
              <a:rect l="l" t="t" r="r" b="b"/>
              <a:pathLst>
                <a:path w="1257300" h="362286">
                  <a:moveTo>
                    <a:pt x="1257300" y="362286"/>
                  </a:moveTo>
                  <a:cubicBezTo>
                    <a:pt x="898525" y="217823"/>
                    <a:pt x="539750" y="73361"/>
                    <a:pt x="342900" y="19386"/>
                  </a:cubicBezTo>
                  <a:cubicBezTo>
                    <a:pt x="146050" y="-34589"/>
                    <a:pt x="133350" y="41611"/>
                    <a:pt x="76200" y="38436"/>
                  </a:cubicBezTo>
                  <a:cubicBezTo>
                    <a:pt x="19050" y="35261"/>
                    <a:pt x="9525" y="17798"/>
                    <a:pt x="0" y="33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6" name="내용 개체 틀 3"/>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91" b="99905" l="7731" r="100000">
                          <a14:foregroundMark x1="41947" y1="13168" x2="48676" y2="4866"/>
                          <a14:foregroundMark x1="9735" y1="39885" x2="9592" y2="43607"/>
                          <a14:foregroundMark x1="37509" y1="74714" x2="21403" y2="91794"/>
                          <a14:foregroundMark x1="41446" y1="70515" x2="34860" y2="76908"/>
                          <a14:foregroundMark x1="39800" y1="64695" x2="38654" y2="70134"/>
                          <a14:foregroundMark x1="53472" y1="92271" x2="52613" y2="94179"/>
                          <a14:foregroundMark x1="61632" y1="89599" x2="62133" y2="90935"/>
                          <a14:foregroundMark x1="66929" y1="79580" x2="67430" y2="81298"/>
                          <a14:foregroundMark x1="20759" y1="93511" x2="19470" y2="99046"/>
                          <a14:foregroundMark x1="42591" y1="78912" x2="44238" y2="80630"/>
                          <a14:foregroundMark x1="43737" y1="81298" x2="44238" y2="81966"/>
                          <a14:backgroundMark x1="40014" y1="954" x2="39298" y2="19752"/>
                          <a14:backgroundMark x1="39155" y1="20897" x2="7158" y2="22424"/>
                          <a14:backgroundMark x1="8805" y1="62691" x2="37008" y2="62500"/>
                          <a14:backgroundMark x1="37652" y1="63073" x2="37366" y2="68416"/>
                          <a14:backgroundMark x1="37008" y1="68607" x2="14030" y2="94656"/>
                          <a14:backgroundMark x1="40444" y1="79103" x2="23407" y2="94847"/>
                          <a14:backgroundMark x1="40802" y1="79103" x2="45884" y2="93130"/>
                          <a14:backgroundMark x1="45741" y1="93130" x2="46528" y2="95038"/>
                          <a14:backgroundMark x1="65927" y1="954" x2="67717" y2="58969"/>
                          <a14:backgroundMark x1="66929" y1="30057" x2="99571" y2="30725"/>
                          <a14:backgroundMark x1="23264" y1="94466" x2="21260" y2="99046"/>
                          <a14:backgroundMark x1="19470" y1="88740" x2="16178" y2="99046"/>
                          <a14:backgroundMark x1="45884" y1="90935" x2="50823" y2="99427"/>
                          <a14:backgroundMark x1="73300" y1="78435" x2="60702" y2="97519"/>
                          <a14:backgroundMark x1="68862" y1="71469" x2="73801" y2="80439"/>
                          <a14:backgroundMark x1="75447" y1="76718" x2="71510" y2="84542"/>
                          <a14:backgroundMark x1="76736" y1="75382" x2="74159" y2="81107"/>
                          <a14:backgroundMark x1="74946" y1="81966" x2="69363" y2="99905"/>
                        </a14:backgroundRemoval>
                      </a14:imgEffect>
                    </a14:imgLayer>
                  </a14:imgProps>
                </a:ext>
                <a:ext uri="{28A0092B-C50C-407E-A947-70E740481C1C}">
                  <a14:useLocalDpi xmlns:a14="http://schemas.microsoft.com/office/drawing/2010/main" val="0"/>
                </a:ext>
              </a:extLst>
            </a:blip>
            <a:srcRect l="-493" t="219" r="31773" b="-219"/>
            <a:stretch/>
          </p:blipFill>
          <p:spPr>
            <a:xfrm>
              <a:off x="12058659" y="29891959"/>
              <a:ext cx="1691833" cy="1846875"/>
            </a:xfrm>
            <a:prstGeom prst="rect">
              <a:avLst/>
            </a:prstGeom>
          </p:spPr>
        </p:pic>
        <p:sp>
          <p:nvSpPr>
            <p:cNvPr id="93" name="직사각형 92"/>
            <p:cNvSpPr/>
            <p:nvPr/>
          </p:nvSpPr>
          <p:spPr>
            <a:xfrm>
              <a:off x="12397867" y="31373100"/>
              <a:ext cx="452832" cy="383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4" name="내용 개체 틀 2"/>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6813" b="52481" l="0" r="100000">
                          <a14:foregroundMark x1="716" y1="35305" x2="23407" y2="35782"/>
                          <a14:foregroundMark x1="429" y1="44084" x2="23908" y2="43607"/>
                          <a14:foregroundMark x1="14245" y1="37691" x2="5870" y2="39027"/>
                          <a14:foregroundMark x1="73801" y1="35496" x2="99571" y2="34256"/>
                          <a14:foregroundMark x1="74946" y1="42557" x2="98783" y2="41889"/>
                          <a14:backgroundMark x1="23765" y1="44466" x2="286" y2="45611"/>
                          <a14:backgroundMark x1="96492" y1="33588" x2="87616" y2="34256"/>
                        </a14:backgroundRemoval>
                      </a14:imgEffect>
                    </a14:imgLayer>
                  </a14:imgProps>
                </a:ext>
                <a:ext uri="{28A0092B-C50C-407E-A947-70E740481C1C}">
                  <a14:useLocalDpi xmlns:a14="http://schemas.microsoft.com/office/drawing/2010/main" val="0"/>
                </a:ext>
              </a:extLst>
            </a:blip>
            <a:srcRect t="23057" b="47173"/>
            <a:stretch/>
          </p:blipFill>
          <p:spPr>
            <a:xfrm>
              <a:off x="10912595" y="31138594"/>
              <a:ext cx="1977344" cy="441493"/>
            </a:xfrm>
            <a:prstGeom prst="rect">
              <a:avLst/>
            </a:prstGeom>
          </p:spPr>
        </p:pic>
      </p:grpSp>
      <p:grpSp>
        <p:nvGrpSpPr>
          <p:cNvPr id="10" name="그룹 9"/>
          <p:cNvGrpSpPr/>
          <p:nvPr/>
        </p:nvGrpSpPr>
        <p:grpSpPr>
          <a:xfrm>
            <a:off x="25881762" y="9435102"/>
            <a:ext cx="4885572" cy="3958686"/>
            <a:chOff x="25733408" y="9297980"/>
            <a:chExt cx="5759137" cy="4175145"/>
          </a:xfrm>
        </p:grpSpPr>
        <p:pic>
          <p:nvPicPr>
            <p:cNvPr id="220" name="내용 개체 틀 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5733408" y="9297980"/>
              <a:ext cx="5759137" cy="4175145"/>
            </a:xfrm>
            <a:prstGeom prst="rect">
              <a:avLst/>
            </a:prstGeom>
          </p:spPr>
        </p:pic>
        <p:sp>
          <p:nvSpPr>
            <p:cNvPr id="218" name="TextBox 217"/>
            <p:cNvSpPr txBox="1"/>
            <p:nvPr/>
          </p:nvSpPr>
          <p:spPr>
            <a:xfrm>
              <a:off x="30601915" y="12901040"/>
              <a:ext cx="872534" cy="564814"/>
            </a:xfrm>
            <a:prstGeom prst="rect">
              <a:avLst/>
            </a:prstGeom>
            <a:noFill/>
          </p:spPr>
          <p:txBody>
            <a:bodyPr wrap="square" rtlCol="0">
              <a:spAutoFit/>
            </a:bodyPr>
            <a:lstStyle/>
            <a:p>
              <a:pPr>
                <a:lnSpc>
                  <a:spcPct val="120000"/>
                </a:lnSpc>
              </a:pPr>
              <a:r>
                <a:rPr lang="en-US" altLang="ko-KR" sz="2400" b="1" dirty="0" smtClean="0">
                  <a:solidFill>
                    <a:schemeClr val="bg1"/>
                  </a:solidFill>
                  <a:cs typeface="Times New Roman" panose="02020603050405020304" pitchFamily="18" charset="0"/>
                </a:rPr>
                <a:t>x40</a:t>
              </a:r>
              <a:endParaRPr lang="en-US" altLang="ko-KR" sz="2400" b="1" dirty="0">
                <a:solidFill>
                  <a:schemeClr val="bg1"/>
                </a:solidFill>
                <a:cs typeface="Times New Roman" panose="02020603050405020304" pitchFamily="18" charset="0"/>
              </a:endParaRPr>
            </a:p>
          </p:txBody>
        </p:sp>
        <p:sp>
          <p:nvSpPr>
            <p:cNvPr id="256" name="TextBox 255"/>
            <p:cNvSpPr txBox="1"/>
            <p:nvPr/>
          </p:nvSpPr>
          <p:spPr>
            <a:xfrm>
              <a:off x="29267475" y="12706400"/>
              <a:ext cx="1334440" cy="564814"/>
            </a:xfrm>
            <a:prstGeom prst="rect">
              <a:avLst/>
            </a:prstGeom>
            <a:noFill/>
          </p:spPr>
          <p:txBody>
            <a:bodyPr wrap="square" rtlCol="0">
              <a:spAutoFit/>
            </a:bodyPr>
            <a:lstStyle/>
            <a:p>
              <a:pPr>
                <a:lnSpc>
                  <a:spcPct val="120000"/>
                </a:lnSpc>
              </a:pPr>
              <a:r>
                <a:rPr lang="en-US" altLang="ko-KR" sz="2200" b="1" dirty="0" smtClean="0">
                  <a:solidFill>
                    <a:schemeClr val="bg1"/>
                  </a:solidFill>
                  <a:cs typeface="Times New Roman" panose="02020603050405020304" pitchFamily="18" charset="0"/>
                </a:rPr>
                <a:t>200 </a:t>
              </a:r>
              <a:r>
                <a:rPr lang="el-GR" altLang="ko-KR" sz="2400" dirty="0" smtClean="0">
                  <a:solidFill>
                    <a:schemeClr val="bg1"/>
                  </a:solidFill>
                  <a:cs typeface="Times New Roman" panose="02020603050405020304" pitchFamily="18" charset="0"/>
                </a:rPr>
                <a:t>μ</a:t>
              </a:r>
              <a:r>
                <a:rPr lang="en-US" altLang="ko-KR" sz="2400" dirty="0" smtClean="0">
                  <a:solidFill>
                    <a:schemeClr val="bg1"/>
                  </a:solidFill>
                  <a:cs typeface="Times New Roman" panose="02020603050405020304" pitchFamily="18" charset="0"/>
                </a:rPr>
                <a:t>m</a:t>
              </a:r>
              <a:endParaRPr lang="en-US" altLang="ko-KR" sz="2400" b="1" dirty="0">
                <a:solidFill>
                  <a:schemeClr val="bg1"/>
                </a:solidFill>
                <a:cs typeface="Times New Roman" panose="02020603050405020304" pitchFamily="18" charset="0"/>
              </a:endParaRPr>
            </a:p>
          </p:txBody>
        </p:sp>
        <p:grpSp>
          <p:nvGrpSpPr>
            <p:cNvPr id="32" name="그룹 31"/>
            <p:cNvGrpSpPr/>
            <p:nvPr/>
          </p:nvGrpSpPr>
          <p:grpSpPr>
            <a:xfrm>
              <a:off x="29437247" y="13162072"/>
              <a:ext cx="990000" cy="172754"/>
              <a:chOff x="29610424" y="12506360"/>
              <a:chExt cx="990000" cy="172754"/>
            </a:xfrm>
          </p:grpSpPr>
          <p:cxnSp>
            <p:nvCxnSpPr>
              <p:cNvPr id="239" name="직선 연결선 238"/>
              <p:cNvCxnSpPr/>
              <p:nvPr/>
            </p:nvCxnSpPr>
            <p:spPr>
              <a:xfrm rot="5400000">
                <a:off x="29528168" y="12592737"/>
                <a:ext cx="172754"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40" name="직선 연결선 239"/>
              <p:cNvCxnSpPr/>
              <p:nvPr/>
            </p:nvCxnSpPr>
            <p:spPr>
              <a:xfrm rot="5400000">
                <a:off x="30509970" y="12592737"/>
                <a:ext cx="172754"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41" name="직선 연결선 240"/>
              <p:cNvCxnSpPr/>
              <p:nvPr/>
            </p:nvCxnSpPr>
            <p:spPr>
              <a:xfrm>
                <a:off x="29610424" y="12592737"/>
                <a:ext cx="990000"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grpSp>
      </p:grpSp>
      <p:sp>
        <p:nvSpPr>
          <p:cNvPr id="173" name="TextBox 172"/>
          <p:cNvSpPr txBox="1"/>
          <p:nvPr/>
        </p:nvSpPr>
        <p:spPr>
          <a:xfrm>
            <a:off x="25956029" y="9424634"/>
            <a:ext cx="672118" cy="535531"/>
          </a:xfrm>
          <a:prstGeom prst="rect">
            <a:avLst/>
          </a:prstGeom>
          <a:noFill/>
        </p:spPr>
        <p:txBody>
          <a:bodyPr wrap="square" rtlCol="0">
            <a:spAutoFit/>
          </a:bodyPr>
          <a:lstStyle/>
          <a:p>
            <a:pPr>
              <a:lnSpc>
                <a:spcPct val="120000"/>
              </a:lnSpc>
            </a:pPr>
            <a:r>
              <a:rPr lang="en-US" altLang="ko-KR" sz="2400" b="1" dirty="0">
                <a:cs typeface="Times New Roman" panose="02020603050405020304" pitchFamily="18" charset="0"/>
              </a:rPr>
              <a:t>(c)</a:t>
            </a:r>
            <a:endParaRPr lang="en-US" altLang="ko-KR" sz="2800" b="1" dirty="0">
              <a:cs typeface="Times New Roman" panose="02020603050405020304" pitchFamily="18" charset="0"/>
            </a:endParaRPr>
          </a:p>
        </p:txBody>
      </p:sp>
      <p:pic>
        <p:nvPicPr>
          <p:cNvPr id="6" name="그림 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97902" y="37782516"/>
            <a:ext cx="5108255" cy="3430182"/>
          </a:xfrm>
          <a:prstGeom prst="rect">
            <a:avLst/>
          </a:prstGeom>
        </p:spPr>
      </p:pic>
    </p:spTree>
    <p:extLst>
      <p:ext uri="{BB962C8B-B14F-4D97-AF65-F5344CB8AC3E}">
        <p14:creationId xmlns:p14="http://schemas.microsoft.com/office/powerpoint/2010/main" val="1921761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34780</TotalTime>
  <Words>765</Words>
  <Application>Microsoft Office PowerPoint</Application>
  <PresentationFormat>사용자 지정</PresentationFormat>
  <Paragraphs>89</Paragraphs>
  <Slides>1</Slides>
  <Notes>1</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vt:i4>
      </vt:variant>
    </vt:vector>
  </HeadingPairs>
  <TitlesOfParts>
    <vt:vector size="8" baseType="lpstr">
      <vt:lpstr>Arial Unicode MS</vt:lpstr>
      <vt:lpstr>Frutiger 45 Light</vt:lpstr>
      <vt:lpstr>굴림</vt:lpstr>
      <vt:lpstr>맑은 고딕</vt:lpstr>
      <vt:lpstr>Arial</vt:lpstr>
      <vt:lpstr>Times New Roman</vt:lpstr>
      <vt:lpstr>Office 테마</vt:lpstr>
      <vt:lpstr>PowerPoint 프레젠테이션</vt:lpstr>
    </vt:vector>
  </TitlesOfParts>
  <Company>Fraunhofer IBMT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Sungbo Cho</dc:creator>
  <cp:lastModifiedBy>Kim Jun</cp:lastModifiedBy>
  <cp:revision>1148</cp:revision>
  <cp:lastPrinted>2012-05-10T13:06:47Z</cp:lastPrinted>
  <dcterms:created xsi:type="dcterms:W3CDTF">2005-01-31T17:18:25Z</dcterms:created>
  <dcterms:modified xsi:type="dcterms:W3CDTF">2018-05-16T06:00:00Z</dcterms:modified>
</cp:coreProperties>
</file>